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06CB6C-22E6-4127-92C7-0158E0D6368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F760C00-EEF2-4543-8136-5C0F112A1F6C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59E3737B-2995-4711-A765-4DD0A4B90046}" type="parTrans" cxnId="{9FC1F6D4-BE1D-445A-8098-C948678B024C}">
      <dgm:prSet/>
      <dgm:spPr/>
      <dgm:t>
        <a:bodyPr/>
        <a:lstStyle/>
        <a:p>
          <a:endParaRPr lang="zh-TW" altLang="en-US"/>
        </a:p>
      </dgm:t>
    </dgm:pt>
    <dgm:pt modelId="{16C94075-87E5-4EBB-B08E-40EC47C51400}" type="sibTrans" cxnId="{9FC1F6D4-BE1D-445A-8098-C948678B024C}">
      <dgm:prSet/>
      <dgm:spPr/>
      <dgm:t>
        <a:bodyPr/>
        <a:lstStyle/>
        <a:p>
          <a:endParaRPr lang="zh-TW" altLang="en-US"/>
        </a:p>
      </dgm:t>
    </dgm:pt>
    <dgm:pt modelId="{7671AAC5-7684-4B05-9B2C-F01F22667D65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48D0CE6C-924B-4956-815D-D4E228B48474}" type="parTrans" cxnId="{B43A2893-29A2-42F2-9ACB-5381268B34C2}">
      <dgm:prSet/>
      <dgm:spPr/>
      <dgm:t>
        <a:bodyPr/>
        <a:lstStyle/>
        <a:p>
          <a:endParaRPr lang="zh-TW" altLang="en-US"/>
        </a:p>
      </dgm:t>
    </dgm:pt>
    <dgm:pt modelId="{213042DA-45F3-4A4D-85C2-E0408E03A5D3}" type="sibTrans" cxnId="{B43A2893-29A2-42F2-9ACB-5381268B34C2}">
      <dgm:prSet/>
      <dgm:spPr/>
      <dgm:t>
        <a:bodyPr/>
        <a:lstStyle/>
        <a:p>
          <a:endParaRPr lang="zh-TW" altLang="en-US"/>
        </a:p>
      </dgm:t>
    </dgm:pt>
    <dgm:pt modelId="{C54BB99C-AB5E-4654-8C3C-9709E01C9BA9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3EF52C4B-627A-4B62-B213-283AF0EB6C3F}" type="parTrans" cxnId="{94B93E98-2CC7-4869-9200-A3BAC7AAF6EA}">
      <dgm:prSet/>
      <dgm:spPr/>
      <dgm:t>
        <a:bodyPr/>
        <a:lstStyle/>
        <a:p>
          <a:endParaRPr lang="zh-TW" altLang="en-US"/>
        </a:p>
      </dgm:t>
    </dgm:pt>
    <dgm:pt modelId="{AED74092-5532-4D6C-BEC3-E4C71758D249}" type="sibTrans" cxnId="{94B93E98-2CC7-4869-9200-A3BAC7AAF6EA}">
      <dgm:prSet/>
      <dgm:spPr/>
      <dgm:t>
        <a:bodyPr/>
        <a:lstStyle/>
        <a:p>
          <a:endParaRPr lang="zh-TW" altLang="en-US"/>
        </a:p>
      </dgm:t>
    </dgm:pt>
    <dgm:pt modelId="{FBDB6DEC-A928-4C91-BB31-3CD32EF83736}" type="pres">
      <dgm:prSet presAssocID="{C506CB6C-22E6-4127-92C7-0158E0D6368D}" presName="Name0" presStyleCnt="0">
        <dgm:presLayoutVars>
          <dgm:dir/>
          <dgm:resizeHandles val="exact"/>
        </dgm:presLayoutVars>
      </dgm:prSet>
      <dgm:spPr/>
    </dgm:pt>
    <dgm:pt modelId="{011019AA-49EE-4CE3-A952-013CE92EA325}" type="pres">
      <dgm:prSet presAssocID="{9F760C00-EEF2-4543-8136-5C0F112A1F6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75F014-54EF-47B4-A177-EC89FE350731}" type="pres">
      <dgm:prSet presAssocID="{16C94075-87E5-4EBB-B08E-40EC47C51400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6D3006F3-60E7-48BD-A4CB-AB8BB3ECF270}" type="pres">
      <dgm:prSet presAssocID="{16C94075-87E5-4EBB-B08E-40EC47C51400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9965DFB9-6EAC-46FC-8656-93AE63536C72}" type="pres">
      <dgm:prSet presAssocID="{7671AAC5-7684-4B05-9B2C-F01F22667D65}" presName="node" presStyleLbl="node1" presStyleIdx="1" presStyleCnt="3" custAng="0" custLinFactNeighborX="-8275" custLinFactNeighborY="-236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F85389-97EE-4A19-A089-1689D80BCE66}" type="pres">
      <dgm:prSet presAssocID="{213042DA-45F3-4A4D-85C2-E0408E03A5D3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D5E57676-C4BB-494C-A5A1-BCACA0445AD4}" type="pres">
      <dgm:prSet presAssocID="{213042DA-45F3-4A4D-85C2-E0408E03A5D3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2D562AFC-D83F-4829-916B-6B1C09B2BA66}" type="pres">
      <dgm:prSet presAssocID="{C54BB99C-AB5E-4654-8C3C-9709E01C9BA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8533E6D-D55D-425F-B07E-7320191331E2}" type="presOf" srcId="{213042DA-45F3-4A4D-85C2-E0408E03A5D3}" destId="{D5E57676-C4BB-494C-A5A1-BCACA0445AD4}" srcOrd="1" destOrd="0" presId="urn:microsoft.com/office/officeart/2005/8/layout/process1"/>
    <dgm:cxn modelId="{20EBCB9D-27CC-41CE-98E1-D84A904EEA5F}" type="presOf" srcId="{C54BB99C-AB5E-4654-8C3C-9709E01C9BA9}" destId="{2D562AFC-D83F-4829-916B-6B1C09B2BA66}" srcOrd="0" destOrd="0" presId="urn:microsoft.com/office/officeart/2005/8/layout/process1"/>
    <dgm:cxn modelId="{4545D615-0FA5-4A71-B2CE-176835F40BE4}" type="presOf" srcId="{16C94075-87E5-4EBB-B08E-40EC47C51400}" destId="{7975F014-54EF-47B4-A177-EC89FE350731}" srcOrd="0" destOrd="0" presId="urn:microsoft.com/office/officeart/2005/8/layout/process1"/>
    <dgm:cxn modelId="{94B93E98-2CC7-4869-9200-A3BAC7AAF6EA}" srcId="{C506CB6C-22E6-4127-92C7-0158E0D6368D}" destId="{C54BB99C-AB5E-4654-8C3C-9709E01C9BA9}" srcOrd="2" destOrd="0" parTransId="{3EF52C4B-627A-4B62-B213-283AF0EB6C3F}" sibTransId="{AED74092-5532-4D6C-BEC3-E4C71758D249}"/>
    <dgm:cxn modelId="{B43A2893-29A2-42F2-9ACB-5381268B34C2}" srcId="{C506CB6C-22E6-4127-92C7-0158E0D6368D}" destId="{7671AAC5-7684-4B05-9B2C-F01F22667D65}" srcOrd="1" destOrd="0" parTransId="{48D0CE6C-924B-4956-815D-D4E228B48474}" sibTransId="{213042DA-45F3-4A4D-85C2-E0408E03A5D3}"/>
    <dgm:cxn modelId="{A9EC0B40-9787-4DA6-B73D-02549549AB61}" type="presOf" srcId="{16C94075-87E5-4EBB-B08E-40EC47C51400}" destId="{6D3006F3-60E7-48BD-A4CB-AB8BB3ECF270}" srcOrd="1" destOrd="0" presId="urn:microsoft.com/office/officeart/2005/8/layout/process1"/>
    <dgm:cxn modelId="{13DE4827-B44D-4152-B6C1-70B3E76701AB}" type="presOf" srcId="{9F760C00-EEF2-4543-8136-5C0F112A1F6C}" destId="{011019AA-49EE-4CE3-A952-013CE92EA325}" srcOrd="0" destOrd="0" presId="urn:microsoft.com/office/officeart/2005/8/layout/process1"/>
    <dgm:cxn modelId="{522979F7-D114-4663-A68E-3E503ABED123}" type="presOf" srcId="{7671AAC5-7684-4B05-9B2C-F01F22667D65}" destId="{9965DFB9-6EAC-46FC-8656-93AE63536C72}" srcOrd="0" destOrd="0" presId="urn:microsoft.com/office/officeart/2005/8/layout/process1"/>
    <dgm:cxn modelId="{CA0B0F56-9334-4485-BD71-BB42D267D07D}" type="presOf" srcId="{213042DA-45F3-4A4D-85C2-E0408E03A5D3}" destId="{7EF85389-97EE-4A19-A089-1689D80BCE66}" srcOrd="0" destOrd="0" presId="urn:microsoft.com/office/officeart/2005/8/layout/process1"/>
    <dgm:cxn modelId="{9FC1F6D4-BE1D-445A-8098-C948678B024C}" srcId="{C506CB6C-22E6-4127-92C7-0158E0D6368D}" destId="{9F760C00-EEF2-4543-8136-5C0F112A1F6C}" srcOrd="0" destOrd="0" parTransId="{59E3737B-2995-4711-A765-4DD0A4B90046}" sibTransId="{16C94075-87E5-4EBB-B08E-40EC47C51400}"/>
    <dgm:cxn modelId="{A03D8DEE-8A5A-4E65-A84D-0B41067DDD2B}" type="presOf" srcId="{C506CB6C-22E6-4127-92C7-0158E0D6368D}" destId="{FBDB6DEC-A928-4C91-BB31-3CD32EF83736}" srcOrd="0" destOrd="0" presId="urn:microsoft.com/office/officeart/2005/8/layout/process1"/>
    <dgm:cxn modelId="{707AF9E3-B1C5-4C07-B8F3-10A090DF61A4}" type="presParOf" srcId="{FBDB6DEC-A928-4C91-BB31-3CD32EF83736}" destId="{011019AA-49EE-4CE3-A952-013CE92EA325}" srcOrd="0" destOrd="0" presId="urn:microsoft.com/office/officeart/2005/8/layout/process1"/>
    <dgm:cxn modelId="{0B0A518B-5C36-4D68-889E-048B7531BF8B}" type="presParOf" srcId="{FBDB6DEC-A928-4C91-BB31-3CD32EF83736}" destId="{7975F014-54EF-47B4-A177-EC89FE350731}" srcOrd="1" destOrd="0" presId="urn:microsoft.com/office/officeart/2005/8/layout/process1"/>
    <dgm:cxn modelId="{293B8093-D632-4D08-A407-FB9F17A37BF5}" type="presParOf" srcId="{7975F014-54EF-47B4-A177-EC89FE350731}" destId="{6D3006F3-60E7-48BD-A4CB-AB8BB3ECF270}" srcOrd="0" destOrd="0" presId="urn:microsoft.com/office/officeart/2005/8/layout/process1"/>
    <dgm:cxn modelId="{F239C31A-3FD3-4BB5-A265-19E11F1B2044}" type="presParOf" srcId="{FBDB6DEC-A928-4C91-BB31-3CD32EF83736}" destId="{9965DFB9-6EAC-46FC-8656-93AE63536C72}" srcOrd="2" destOrd="0" presId="urn:microsoft.com/office/officeart/2005/8/layout/process1"/>
    <dgm:cxn modelId="{3F703FE0-9301-446D-929D-21498A3B9D2A}" type="presParOf" srcId="{FBDB6DEC-A928-4C91-BB31-3CD32EF83736}" destId="{7EF85389-97EE-4A19-A089-1689D80BCE66}" srcOrd="3" destOrd="0" presId="urn:microsoft.com/office/officeart/2005/8/layout/process1"/>
    <dgm:cxn modelId="{3B36A2B9-05E7-4FD8-B4A8-A18146757E7B}" type="presParOf" srcId="{7EF85389-97EE-4A19-A089-1689D80BCE66}" destId="{D5E57676-C4BB-494C-A5A1-BCACA0445AD4}" srcOrd="0" destOrd="0" presId="urn:microsoft.com/office/officeart/2005/8/layout/process1"/>
    <dgm:cxn modelId="{6A98E867-95E7-43AB-89EF-B05BC0451B6F}" type="presParOf" srcId="{FBDB6DEC-A928-4C91-BB31-3CD32EF83736}" destId="{2D562AFC-D83F-4829-916B-6B1C09B2BA6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019AA-49EE-4CE3-A952-013CE92EA325}">
      <dsp:nvSpPr>
        <dsp:cNvPr id="0" name=""/>
        <dsp:cNvSpPr/>
      </dsp:nvSpPr>
      <dsp:spPr>
        <a:xfrm>
          <a:off x="9242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dirty="0" smtClean="0"/>
            <a:t>摩天輪</a:t>
          </a:r>
          <a:endParaRPr lang="zh-TW" altLang="en-US" sz="4500" kern="1200" dirty="0"/>
        </a:p>
      </dsp:txBody>
      <dsp:txXfrm>
        <a:off x="57787" y="1395494"/>
        <a:ext cx="2665308" cy="1560349"/>
      </dsp:txXfrm>
    </dsp:sp>
    <dsp:sp modelId="{7975F014-54EF-47B4-A177-EC89FE350731}">
      <dsp:nvSpPr>
        <dsp:cNvPr id="0" name=""/>
        <dsp:cNvSpPr/>
      </dsp:nvSpPr>
      <dsp:spPr>
        <a:xfrm rot="21564329">
          <a:off x="3025007" y="1813382"/>
          <a:ext cx="537196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025011" y="1951233"/>
        <a:ext cx="376037" cy="411044"/>
      </dsp:txXfrm>
    </dsp:sp>
    <dsp:sp modelId="{9965DFB9-6EAC-46FC-8656-93AE63536C72}">
      <dsp:nvSpPr>
        <dsp:cNvPr id="0" name=""/>
        <dsp:cNvSpPr/>
      </dsp:nvSpPr>
      <dsp:spPr>
        <a:xfrm>
          <a:off x="3785165" y="1307767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dirty="0" smtClean="0"/>
            <a:t>星際飛車</a:t>
          </a:r>
          <a:endParaRPr lang="zh-TW" altLang="en-US" sz="4500" kern="1200" dirty="0"/>
        </a:p>
      </dsp:txBody>
      <dsp:txXfrm>
        <a:off x="3833710" y="1356312"/>
        <a:ext cx="2665308" cy="1560349"/>
      </dsp:txXfrm>
    </dsp:sp>
    <dsp:sp modelId="{7EF85389-97EE-4A19-A089-1689D80BCE66}">
      <dsp:nvSpPr>
        <dsp:cNvPr id="0" name=""/>
        <dsp:cNvSpPr/>
      </dsp:nvSpPr>
      <dsp:spPr>
        <a:xfrm rot="34024">
          <a:off x="6846647" y="1813718"/>
          <a:ext cx="634120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6846652" y="1949792"/>
        <a:ext cx="443884" cy="411044"/>
      </dsp:txXfrm>
    </dsp:sp>
    <dsp:sp modelId="{2D562AFC-D83F-4829-916B-6B1C09B2BA66}">
      <dsp:nvSpPr>
        <dsp:cNvPr id="0" name=""/>
        <dsp:cNvSpPr/>
      </dsp:nvSpPr>
      <dsp:spPr>
        <a:xfrm>
          <a:off x="7743958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dirty="0" smtClean="0"/>
            <a:t>小飛龍</a:t>
          </a:r>
          <a:endParaRPr lang="zh-TW" altLang="en-US" sz="4500" kern="1200" dirty="0"/>
        </a:p>
      </dsp:txBody>
      <dsp:txXfrm>
        <a:off x="7792503" y="1395494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78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67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975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97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715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35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75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95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83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34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60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08867-C2CB-4A63-8F05-1A1FE6099A8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7F689-77FD-40E5-861A-469CA1DC4C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21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</a:t>
            </a:r>
            <a:r>
              <a:rPr lang="zh-TW" altLang="en-US" dirty="0"/>
              <a:t>集</a:t>
            </a:r>
          </a:p>
        </p:txBody>
      </p:sp>
    </p:spTree>
    <p:extLst>
      <p:ext uri="{BB962C8B-B14F-4D97-AF65-F5344CB8AC3E}">
        <p14:creationId xmlns:p14="http://schemas.microsoft.com/office/powerpoint/2010/main" val="205200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21513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722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摩天輪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4136" y="2118065"/>
            <a:ext cx="5411864" cy="4058898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433457" y="1690688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🌞🌞🌞🌞🌞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</p:spTree>
    <p:extLst>
      <p:ext uri="{BB962C8B-B14F-4D97-AF65-F5344CB8AC3E}">
        <p14:creationId xmlns:p14="http://schemas.microsoft.com/office/powerpoint/2010/main" val="3201695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星際飛車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8037" y="1896063"/>
            <a:ext cx="5600249" cy="4351338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81205" y="1896063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💗💗💗♡♡</a:t>
            </a:r>
          </a:p>
        </p:txBody>
      </p:sp>
    </p:spTree>
    <p:extLst>
      <p:ext uri="{BB962C8B-B14F-4D97-AF65-F5344CB8AC3E}">
        <p14:creationId xmlns:p14="http://schemas.microsoft.com/office/powerpoint/2010/main" val="214741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小飛</a:t>
            </a:r>
            <a:r>
              <a:rPr lang="zh-TW" altLang="en-US" dirty="0"/>
              <a:t>船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97645" y="2089411"/>
            <a:ext cx="5098355" cy="3823766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💗♡♡♡♡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972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154</Words>
  <Application>Microsoft Office PowerPoint</Application>
  <PresentationFormat>寬螢幕</PresentationFormat>
  <Paragraphs>32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 摩天輪</vt:lpstr>
      <vt:lpstr>星際飛車</vt:lpstr>
      <vt:lpstr>小飛船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2022-12-20T07:44:36Z</dcterms:created>
  <dcterms:modified xsi:type="dcterms:W3CDTF">2023-01-03T07:54:55Z</dcterms:modified>
</cp:coreProperties>
</file>