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C7CCBD-DF8D-4406-AB4D-FFC677856A2A}" type="doc">
      <dgm:prSet loTypeId="urn:microsoft.com/office/officeart/2005/8/layout/process1" loCatId="process" qsTypeId="urn:microsoft.com/office/officeart/2005/8/quickstyle/simple1" qsCatId="simple" csTypeId="urn:microsoft.com/office/officeart/2005/8/colors/accent1_3" csCatId="accent1" phldr="1"/>
      <dgm:spPr/>
    </dgm:pt>
    <dgm:pt modelId="{33DC03F3-4AF0-4A6A-B233-F2C31358C6EC}">
      <dgm:prSet phldrT="[文字]" custT="1"/>
      <dgm:spPr/>
      <dgm:t>
        <a:bodyPr/>
        <a:lstStyle/>
        <a:p>
          <a:r>
            <a:rPr lang="zh-TW" altLang="en-US" sz="54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宇宙迴旋</a:t>
          </a:r>
          <a:endParaRPr lang="zh-TW" altLang="en-US" sz="54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8CD4AB06-3CFF-4D0F-BFDB-306013B78E1A}" type="parTrans" cxnId="{F5403D5A-9AF8-4AC8-A01A-4A072BB7A1DD}">
      <dgm:prSet/>
      <dgm:spPr/>
      <dgm:t>
        <a:bodyPr/>
        <a:lstStyle/>
        <a:p>
          <a:endParaRPr lang="zh-TW" altLang="en-US"/>
        </a:p>
      </dgm:t>
    </dgm:pt>
    <dgm:pt modelId="{FC82FE6F-0EB6-44AF-86AF-B300B899019E}" type="sibTrans" cxnId="{F5403D5A-9AF8-4AC8-A01A-4A072BB7A1DD}">
      <dgm:prSet/>
      <dgm:spPr/>
      <dgm:t>
        <a:bodyPr/>
        <a:lstStyle/>
        <a:p>
          <a:endParaRPr lang="zh-TW" altLang="en-US"/>
        </a:p>
      </dgm:t>
    </dgm:pt>
    <dgm:pt modelId="{96C89538-6AC7-4DE2-8C12-E599A28F8D3B}">
      <dgm:prSet phldrT="[文字]"/>
      <dgm:spPr/>
      <dgm:t>
        <a:bodyPr/>
        <a:lstStyle/>
        <a:p>
          <a:r>
            <a:rPr lang="zh-TW" altLang="en-US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銀河號</a:t>
          </a:r>
          <a:endParaRPr lang="zh-TW" altLang="en-US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7F89586E-602E-482F-8D99-B61F2700C824}" type="parTrans" cxnId="{77C3CE4A-C06A-4080-8555-6D35AE6FBD51}">
      <dgm:prSet/>
      <dgm:spPr/>
      <dgm:t>
        <a:bodyPr/>
        <a:lstStyle/>
        <a:p>
          <a:endParaRPr lang="zh-TW" altLang="en-US"/>
        </a:p>
      </dgm:t>
    </dgm:pt>
    <dgm:pt modelId="{817B2E76-207A-425C-88B8-A2B926883F37}" type="sibTrans" cxnId="{77C3CE4A-C06A-4080-8555-6D35AE6FBD51}">
      <dgm:prSet/>
      <dgm:spPr/>
      <dgm:t>
        <a:bodyPr/>
        <a:lstStyle/>
        <a:p>
          <a:endParaRPr lang="zh-TW" altLang="en-US"/>
        </a:p>
      </dgm:t>
    </dgm:pt>
    <dgm:pt modelId="{FBC027DF-101C-41A9-9C0B-B12E5B70DDAA}">
      <dgm:prSet phldrT="[文字]"/>
      <dgm:spPr/>
      <dgm:t>
        <a:bodyPr/>
        <a:lstStyle/>
        <a:p>
          <a:r>
            <a:rPr lang="zh-TW" altLang="en-US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小飛龍</a:t>
          </a:r>
          <a:endParaRPr lang="zh-TW" altLang="en-US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gm:t>
    </dgm:pt>
    <dgm:pt modelId="{5EE8686E-3A1C-4868-86DE-1CAA1F163BC8}" type="parTrans" cxnId="{7826D6C9-DBA7-4D87-9E77-E9BB86D6C4C6}">
      <dgm:prSet/>
      <dgm:spPr/>
      <dgm:t>
        <a:bodyPr/>
        <a:lstStyle/>
        <a:p>
          <a:endParaRPr lang="zh-TW" altLang="en-US"/>
        </a:p>
      </dgm:t>
    </dgm:pt>
    <dgm:pt modelId="{28AA0E46-5A08-4B84-BD7D-7A6B00E052E5}" type="sibTrans" cxnId="{7826D6C9-DBA7-4D87-9E77-E9BB86D6C4C6}">
      <dgm:prSet/>
      <dgm:spPr/>
      <dgm:t>
        <a:bodyPr/>
        <a:lstStyle/>
        <a:p>
          <a:endParaRPr lang="zh-TW" altLang="en-US"/>
        </a:p>
      </dgm:t>
    </dgm:pt>
    <dgm:pt modelId="{0FA96AC1-404F-4AB5-A667-60F006B2A170}" type="pres">
      <dgm:prSet presAssocID="{A2C7CCBD-DF8D-4406-AB4D-FFC677856A2A}" presName="Name0" presStyleCnt="0">
        <dgm:presLayoutVars>
          <dgm:dir/>
          <dgm:resizeHandles val="exact"/>
        </dgm:presLayoutVars>
      </dgm:prSet>
      <dgm:spPr/>
    </dgm:pt>
    <dgm:pt modelId="{E0C800BE-2075-466C-A7C2-F3A719062DCB}" type="pres">
      <dgm:prSet presAssocID="{33DC03F3-4AF0-4A6A-B233-F2C31358C6E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9B4F82-D619-478D-A741-9FC13C8D3974}" type="pres">
      <dgm:prSet presAssocID="{FC82FE6F-0EB6-44AF-86AF-B300B899019E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DF2F548D-4F13-4071-91DE-143A033029F1}" type="pres">
      <dgm:prSet presAssocID="{FC82FE6F-0EB6-44AF-86AF-B300B899019E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EFA8C4C7-4207-4589-B264-55309CE602F1}" type="pres">
      <dgm:prSet presAssocID="{96C89538-6AC7-4DE2-8C12-E599A28F8D3B}" presName="node" presStyleLbl="node1" presStyleIdx="1" presStyleCnt="3" custAng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84B880-2A2A-4489-8D96-3847FAC4538A}" type="pres">
      <dgm:prSet presAssocID="{817B2E76-207A-425C-88B8-A2B926883F37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A546E83F-1EF7-4D31-B706-B06A6182593B}" type="pres">
      <dgm:prSet presAssocID="{817B2E76-207A-425C-88B8-A2B926883F37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E010920B-0E5D-4123-971F-6EF75D48B450}" type="pres">
      <dgm:prSet presAssocID="{FBC027DF-101C-41A9-9C0B-B12E5B70DDA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0B3E2C3-DEDF-4AD2-AFBB-C553003F944C}" type="presOf" srcId="{817B2E76-207A-425C-88B8-A2B926883F37}" destId="{D784B880-2A2A-4489-8D96-3847FAC4538A}" srcOrd="0" destOrd="0" presId="urn:microsoft.com/office/officeart/2005/8/layout/process1"/>
    <dgm:cxn modelId="{63659D92-49E1-4BE4-982C-1A13F1B97DB3}" type="presOf" srcId="{A2C7CCBD-DF8D-4406-AB4D-FFC677856A2A}" destId="{0FA96AC1-404F-4AB5-A667-60F006B2A170}" srcOrd="0" destOrd="0" presId="urn:microsoft.com/office/officeart/2005/8/layout/process1"/>
    <dgm:cxn modelId="{77C3CE4A-C06A-4080-8555-6D35AE6FBD51}" srcId="{A2C7CCBD-DF8D-4406-AB4D-FFC677856A2A}" destId="{96C89538-6AC7-4DE2-8C12-E599A28F8D3B}" srcOrd="1" destOrd="0" parTransId="{7F89586E-602E-482F-8D99-B61F2700C824}" sibTransId="{817B2E76-207A-425C-88B8-A2B926883F37}"/>
    <dgm:cxn modelId="{E133CF51-1AF9-4612-9A61-268CECF28640}" type="presOf" srcId="{33DC03F3-4AF0-4A6A-B233-F2C31358C6EC}" destId="{E0C800BE-2075-466C-A7C2-F3A719062DCB}" srcOrd="0" destOrd="0" presId="urn:microsoft.com/office/officeart/2005/8/layout/process1"/>
    <dgm:cxn modelId="{74DEE7D0-8730-485A-B8F1-0C37D156CAF2}" type="presOf" srcId="{817B2E76-207A-425C-88B8-A2B926883F37}" destId="{A546E83F-1EF7-4D31-B706-B06A6182593B}" srcOrd="1" destOrd="0" presId="urn:microsoft.com/office/officeart/2005/8/layout/process1"/>
    <dgm:cxn modelId="{6216EF6E-B153-45F2-815C-30098A837000}" type="presOf" srcId="{FC82FE6F-0EB6-44AF-86AF-B300B899019E}" destId="{3B9B4F82-D619-478D-A741-9FC13C8D3974}" srcOrd="0" destOrd="0" presId="urn:microsoft.com/office/officeart/2005/8/layout/process1"/>
    <dgm:cxn modelId="{B9A8D683-711E-4411-B3FE-C4E20FA233D9}" type="presOf" srcId="{96C89538-6AC7-4DE2-8C12-E599A28F8D3B}" destId="{EFA8C4C7-4207-4589-B264-55309CE602F1}" srcOrd="0" destOrd="0" presId="urn:microsoft.com/office/officeart/2005/8/layout/process1"/>
    <dgm:cxn modelId="{37D5BF4A-FE69-44F7-9BB0-268D0CEC93A5}" type="presOf" srcId="{FBC027DF-101C-41A9-9C0B-B12E5B70DDAA}" destId="{E010920B-0E5D-4123-971F-6EF75D48B450}" srcOrd="0" destOrd="0" presId="urn:microsoft.com/office/officeart/2005/8/layout/process1"/>
    <dgm:cxn modelId="{F5403D5A-9AF8-4AC8-A01A-4A072BB7A1DD}" srcId="{A2C7CCBD-DF8D-4406-AB4D-FFC677856A2A}" destId="{33DC03F3-4AF0-4A6A-B233-F2C31358C6EC}" srcOrd="0" destOrd="0" parTransId="{8CD4AB06-3CFF-4D0F-BFDB-306013B78E1A}" sibTransId="{FC82FE6F-0EB6-44AF-86AF-B300B899019E}"/>
    <dgm:cxn modelId="{7826D6C9-DBA7-4D87-9E77-E9BB86D6C4C6}" srcId="{A2C7CCBD-DF8D-4406-AB4D-FFC677856A2A}" destId="{FBC027DF-101C-41A9-9C0B-B12E5B70DDAA}" srcOrd="2" destOrd="0" parTransId="{5EE8686E-3A1C-4868-86DE-1CAA1F163BC8}" sibTransId="{28AA0E46-5A08-4B84-BD7D-7A6B00E052E5}"/>
    <dgm:cxn modelId="{B5A9AF2C-B20C-4771-BF83-63E796A68B62}" type="presOf" srcId="{FC82FE6F-0EB6-44AF-86AF-B300B899019E}" destId="{DF2F548D-4F13-4071-91DE-143A033029F1}" srcOrd="1" destOrd="0" presId="urn:microsoft.com/office/officeart/2005/8/layout/process1"/>
    <dgm:cxn modelId="{2A17C5BA-ADC5-4618-BFBB-8EE6883AC759}" type="presParOf" srcId="{0FA96AC1-404F-4AB5-A667-60F006B2A170}" destId="{E0C800BE-2075-466C-A7C2-F3A719062DCB}" srcOrd="0" destOrd="0" presId="urn:microsoft.com/office/officeart/2005/8/layout/process1"/>
    <dgm:cxn modelId="{EE781B1D-D25A-47DF-B08A-91AAFC8634F0}" type="presParOf" srcId="{0FA96AC1-404F-4AB5-A667-60F006B2A170}" destId="{3B9B4F82-D619-478D-A741-9FC13C8D3974}" srcOrd="1" destOrd="0" presId="urn:microsoft.com/office/officeart/2005/8/layout/process1"/>
    <dgm:cxn modelId="{6BD512DD-644B-4881-99A8-DB0E9F2A14F7}" type="presParOf" srcId="{3B9B4F82-D619-478D-A741-9FC13C8D3974}" destId="{DF2F548D-4F13-4071-91DE-143A033029F1}" srcOrd="0" destOrd="0" presId="urn:microsoft.com/office/officeart/2005/8/layout/process1"/>
    <dgm:cxn modelId="{71101545-AD31-4B39-9B1F-F86E5B54A23E}" type="presParOf" srcId="{0FA96AC1-404F-4AB5-A667-60F006B2A170}" destId="{EFA8C4C7-4207-4589-B264-55309CE602F1}" srcOrd="2" destOrd="0" presId="urn:microsoft.com/office/officeart/2005/8/layout/process1"/>
    <dgm:cxn modelId="{B25DEE8F-4C9F-41B7-80D8-7EDD996E879D}" type="presParOf" srcId="{0FA96AC1-404F-4AB5-A667-60F006B2A170}" destId="{D784B880-2A2A-4489-8D96-3847FAC4538A}" srcOrd="3" destOrd="0" presId="urn:microsoft.com/office/officeart/2005/8/layout/process1"/>
    <dgm:cxn modelId="{18AA271D-4B39-44AF-9C34-4997BA374D81}" type="presParOf" srcId="{D784B880-2A2A-4489-8D96-3847FAC4538A}" destId="{A546E83F-1EF7-4D31-B706-B06A6182593B}" srcOrd="0" destOrd="0" presId="urn:microsoft.com/office/officeart/2005/8/layout/process1"/>
    <dgm:cxn modelId="{56E89802-62A8-46E4-9F79-81D45050E6C9}" type="presParOf" srcId="{0FA96AC1-404F-4AB5-A667-60F006B2A170}" destId="{E010920B-0E5D-4123-971F-6EF75D48B45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C800BE-2075-466C-A7C2-F3A719062DCB}">
      <dsp:nvSpPr>
        <dsp:cNvPr id="0" name=""/>
        <dsp:cNvSpPr/>
      </dsp:nvSpPr>
      <dsp:spPr>
        <a:xfrm>
          <a:off x="9977" y="1138858"/>
          <a:ext cx="2982018" cy="220855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4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宇宙迴旋</a:t>
          </a:r>
          <a:endParaRPr lang="zh-TW" altLang="en-US" sz="54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74663" y="1203544"/>
        <a:ext cx="2852646" cy="2079185"/>
      </dsp:txXfrm>
    </dsp:sp>
    <dsp:sp modelId="{3B9B4F82-D619-478D-A741-9FC13C8D3974}">
      <dsp:nvSpPr>
        <dsp:cNvPr id="0" name=""/>
        <dsp:cNvSpPr/>
      </dsp:nvSpPr>
      <dsp:spPr>
        <a:xfrm>
          <a:off x="3290197" y="1873367"/>
          <a:ext cx="632187" cy="7395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100" kern="1200"/>
        </a:p>
      </dsp:txBody>
      <dsp:txXfrm>
        <a:off x="3290197" y="2021275"/>
        <a:ext cx="442531" cy="443724"/>
      </dsp:txXfrm>
    </dsp:sp>
    <dsp:sp modelId="{EFA8C4C7-4207-4589-B264-55309CE602F1}">
      <dsp:nvSpPr>
        <dsp:cNvPr id="0" name=""/>
        <dsp:cNvSpPr/>
      </dsp:nvSpPr>
      <dsp:spPr>
        <a:xfrm>
          <a:off x="4184802" y="1138858"/>
          <a:ext cx="2982018" cy="220855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135632"/>
            <a:satOff val="2588"/>
            <a:lumOff val="114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2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銀河號</a:t>
          </a:r>
          <a:endParaRPr lang="zh-TW" altLang="en-US" sz="62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4249488" y="1203544"/>
        <a:ext cx="2852646" cy="2079185"/>
      </dsp:txXfrm>
    </dsp:sp>
    <dsp:sp modelId="{D784B880-2A2A-4489-8D96-3847FAC4538A}">
      <dsp:nvSpPr>
        <dsp:cNvPr id="0" name=""/>
        <dsp:cNvSpPr/>
      </dsp:nvSpPr>
      <dsp:spPr>
        <a:xfrm>
          <a:off x="7465023" y="1873367"/>
          <a:ext cx="632187" cy="7395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71295"/>
            <a:satOff val="-626"/>
            <a:lumOff val="198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100" kern="1200"/>
        </a:p>
      </dsp:txBody>
      <dsp:txXfrm>
        <a:off x="7465023" y="2021275"/>
        <a:ext cx="442531" cy="443724"/>
      </dsp:txXfrm>
    </dsp:sp>
    <dsp:sp modelId="{E010920B-0E5D-4123-971F-6EF75D48B450}">
      <dsp:nvSpPr>
        <dsp:cNvPr id="0" name=""/>
        <dsp:cNvSpPr/>
      </dsp:nvSpPr>
      <dsp:spPr>
        <a:xfrm>
          <a:off x="8359628" y="1138858"/>
          <a:ext cx="2982018" cy="2208557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200" kern="1200" dirty="0" smtClean="0">
              <a:latin typeface="文鼎特毛楷" panose="020B0609010101010101" pitchFamily="49" charset="-120"/>
              <a:ea typeface="文鼎特毛楷" panose="020B0609010101010101" pitchFamily="49" charset="-120"/>
            </a:rPr>
            <a:t>小飛龍</a:t>
          </a:r>
          <a:endParaRPr lang="zh-TW" altLang="en-US" sz="6200" kern="1200" dirty="0">
            <a:latin typeface="文鼎特毛楷" panose="020B0609010101010101" pitchFamily="49" charset="-120"/>
            <a:ea typeface="文鼎特毛楷" panose="020B0609010101010101" pitchFamily="49" charset="-120"/>
          </a:endParaRPr>
        </a:p>
      </dsp:txBody>
      <dsp:txXfrm>
        <a:off x="8424314" y="1203544"/>
        <a:ext cx="2852646" cy="20791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838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44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054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462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99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061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410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981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0799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35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1778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5632A-AC2D-4229-A42A-0583546B2FAC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A0AFC-DE68-4069-99BB-FA10D48D1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32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兒童</a:t>
            </a:r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新</a:t>
            </a:r>
            <a:r>
              <a:rPr lang="zh-TW" altLang="en-US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資料蒐集</a:t>
            </a:r>
            <a:r>
              <a:rPr lang="zh-TW" altLang="en-US" sz="40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  </a:t>
            </a:r>
            <a:r>
              <a:rPr lang="zh-TW" altLang="en-US" sz="4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宥靓</a:t>
            </a:r>
            <a:endParaRPr lang="zh-TW" altLang="en-US" sz="40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997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8036" y="365125"/>
            <a:ext cx="10785764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行程表</a:t>
            </a:r>
            <a:endParaRPr lang="zh-TW" altLang="en-US" sz="60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78689"/>
              </p:ext>
            </p:extLst>
          </p:nvPr>
        </p:nvGraphicFramePr>
        <p:xfrm>
          <a:off x="209006" y="1690688"/>
          <a:ext cx="11351624" cy="448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747877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  <p:sndAc>
          <p:stSnd>
            <p:snd r:embed="rId2" name="breeze.wav"/>
          </p:stSnd>
        </p:sndAc>
      </p:transition>
    </mc:Choice>
    <mc:Fallback xmlns="">
      <p:transition spd="slow">
        <p:fade/>
        <p:sndAc>
          <p:stSnd>
            <p:snd r:embed="rId8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3" y="392834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票價</a:t>
            </a:r>
            <a:endParaRPr lang="zh-TW" altLang="en-US" sz="60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222941"/>
              </p:ext>
            </p:extLst>
          </p:nvPr>
        </p:nvGraphicFramePr>
        <p:xfrm>
          <a:off x="838203" y="1510146"/>
          <a:ext cx="10190021" cy="4752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6647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64048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園區自營遊樂設施</a:t>
                      </a:r>
                      <a:b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</a:br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委外小型遊樂設施</a:t>
                      </a:r>
                      <a:b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</a:br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小小水樂園</a:t>
                      </a:r>
                      <a:b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</a:br>
                      <a:r>
                        <a:rPr lang="en-US" altLang="zh-TW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(</a:t>
                      </a:r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夏季開放</a:t>
                      </a:r>
                      <a:r>
                        <a:rPr lang="en-US" altLang="zh-TW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)</a:t>
                      </a:r>
                      <a:br>
                        <a:rPr lang="en-US" altLang="zh-TW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</a:br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06011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rgbClr val="343434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64048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票價</a:t>
                      </a:r>
                      <a:br>
                        <a:rPr lang="zh-TW" altLang="en-US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</a:br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(</a:t>
                      </a:r>
                      <a:r>
                        <a:rPr lang="zh-TW" altLang="en-US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元，含稅</a:t>
                      </a:r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30</a:t>
                      </a:r>
                      <a:r>
                        <a:rPr lang="zh-TW" altLang="en-US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人</a:t>
                      </a:r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(</a:t>
                      </a:r>
                      <a:r>
                        <a:rPr lang="zh-TW" altLang="en-US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含</a:t>
                      </a:r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)</a:t>
                      </a:r>
                      <a:b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</a:br>
                      <a:r>
                        <a:rPr lang="zh-TW" altLang="en-US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以上</a:t>
                      </a:r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7</a:t>
                      </a:r>
                      <a:r>
                        <a:rPr lang="zh-TW" altLang="en-US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30 (7</a:t>
                      </a:r>
                      <a:r>
                        <a:rPr lang="zh-TW" altLang="en-US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項</a:t>
                      </a:r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400" dirty="0"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24110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  <a:cs typeface="+mn-cs"/>
                        </a:rPr>
                        <a:t>20 (8</a:t>
                      </a:r>
                      <a:r>
                        <a:rPr lang="zh-TW" alt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  <a:cs typeface="+mn-cs"/>
                        </a:rPr>
                        <a:t>項</a:t>
                      </a:r>
                      <a:r>
                        <a:rPr lang="en-US" altLang="zh-TW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文鼎特毛楷" panose="020B0609010101010101" pitchFamily="49" charset="-120"/>
                          <a:ea typeface="文鼎特毛楷" panose="020B0609010101010101" pitchFamily="49" charset="-120"/>
                          <a:cs typeface="+mn-cs"/>
                        </a:rPr>
                        <a:t>)</a:t>
                      </a:r>
                      <a:endParaRPr lang="en-US" altLang="zh-TW" sz="2400" dirty="0">
                        <a:effectLst/>
                        <a:latin typeface="文鼎特毛楷" panose="020B0609010101010101" pitchFamily="49" charset="-120"/>
                        <a:ea typeface="文鼎特毛楷" panose="020B0609010101010101" pitchFamily="49" charset="-120"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699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  <p:sndAc>
          <p:stSnd>
            <p:snd r:embed="rId2" name="breeze.wav"/>
          </p:stSnd>
        </p:sndAc>
      </p:transition>
    </mc:Choice>
    <mc:Fallback xmlns="">
      <p:transition spd="slow">
        <p:fade/>
        <p:sndAc>
          <p:stSnd>
            <p:snd r:embed="rId3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zh-TW" altLang="en-US" sz="60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!</a:t>
            </a:r>
          </a:p>
          <a:p>
            <a:endParaRPr lang="en-US" altLang="zh-TW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  <a:p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尖叫指數</a:t>
            </a:r>
          </a:p>
          <a:p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⚡⚡⚡⚡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120" y="1938996"/>
            <a:ext cx="4323805" cy="3651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615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2" name="suction.wav"/>
          </p:stSnd>
        </p:sndAc>
      </p:transition>
    </mc:Choice>
    <mc:Fallback xmlns="">
      <p:transition spd="slow">
        <p:circle/>
        <p:sndAc>
          <p:stSnd>
            <p:snd r:embed="rId4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zh-TW" altLang="en-US" sz="60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舊有龍鳳船的改良版，以四條可愛飛龍相互追逐為主題之傾斜轉盤可</a:t>
            </a:r>
            <a:r>
              <a:rPr lang="en-US" altLang="zh-TW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360</a:t>
            </a:r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度旋轉，更好玩更刺激。</a:t>
            </a:r>
          </a:p>
          <a:p>
            <a:endParaRPr lang="zh-TW" altLang="en-US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  <a:p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尖叫指數</a:t>
            </a:r>
          </a:p>
          <a:p>
            <a:r>
              <a:rPr lang="zh-TW" altLang="en-US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⚡⚡⚡</a:t>
            </a:r>
          </a:p>
        </p:txBody>
      </p:sp>
      <p:pic>
        <p:nvPicPr>
          <p:cNvPr id="2050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811" y="1825625"/>
            <a:ext cx="4167051" cy="363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4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3452950" cy="1006883"/>
          </a:xfrm>
        </p:spPr>
        <p:txBody>
          <a:bodyPr/>
          <a:lstStyle/>
          <a:p>
            <a:r>
              <a:rPr lang="zh-TW" altLang="en-US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資料來</a:t>
            </a:r>
            <a:r>
              <a:rPr lang="zh-TW" altLang="en-US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源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2442755"/>
            <a:ext cx="7894320" cy="627016"/>
          </a:xfrm>
        </p:spPr>
        <p:txBody>
          <a:bodyPr>
            <a:noAutofit/>
          </a:bodyPr>
          <a:lstStyle/>
          <a:p>
            <a:r>
              <a:rPr lang="zh-TW" altLang="en-US" sz="3200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兒童新樂園 </a:t>
            </a:r>
            <a:r>
              <a:rPr lang="en-US" altLang="zh-TW" sz="32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 </a:t>
            </a:r>
            <a:r>
              <a:rPr lang="en-US" altLang="zh-TW" sz="3200" dirty="0">
                <a:latin typeface="文鼎粗毛楷" panose="020B0609010101010101" pitchFamily="49" charset="-120"/>
                <a:ea typeface="文鼎粗毛楷" panose="020B0609010101010101" pitchFamily="49" charset="-120"/>
              </a:rPr>
              <a:t>https://www.tcap.taipei/</a:t>
            </a:r>
            <a:endParaRPr lang="zh-TW" altLang="en-US" sz="3200" dirty="0"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44124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兒童新樂園</a:t>
            </a:r>
            <a:endParaRPr lang="zh-TW" altLang="en-US" sz="6000" dirty="0"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89760" y="1690688"/>
            <a:ext cx="7723292" cy="434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851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185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文鼎特毛楷</vt:lpstr>
      <vt:lpstr>文鼎粗毛楷</vt:lpstr>
      <vt:lpstr>新細明體</vt:lpstr>
      <vt:lpstr>Arial</vt:lpstr>
      <vt:lpstr>Calibri</vt:lpstr>
      <vt:lpstr>Calibri Light</vt:lpstr>
      <vt:lpstr>Office 佈景主題</vt:lpstr>
      <vt:lpstr>兒童新樂園一日遊</vt:lpstr>
      <vt:lpstr>行程表</vt:lpstr>
      <vt:lpstr>票價</vt:lpstr>
      <vt:lpstr> 宇宙迴旋</vt:lpstr>
      <vt:lpstr> 小飛龍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2022-12-20T07:44:16Z</dcterms:created>
  <dcterms:modified xsi:type="dcterms:W3CDTF">2023-01-10T07:56:36Z</dcterms:modified>
</cp:coreProperties>
</file>