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6B9CAD-45D0-44FE-A1CE-940D4919A580}" type="doc">
      <dgm:prSet loTypeId="urn:microsoft.com/office/officeart/2005/8/layout/process5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F4D6018C-30FF-446C-B89D-7116C6F9BC9B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684234A3-19D3-4EEF-AE4B-7816C21E2EBD}" type="parTrans" cxnId="{F1B5E2ED-A4A4-4BE9-9E98-FF09242B6816}">
      <dgm:prSet/>
      <dgm:spPr/>
      <dgm:t>
        <a:bodyPr/>
        <a:lstStyle/>
        <a:p>
          <a:endParaRPr lang="zh-TW" altLang="en-US"/>
        </a:p>
      </dgm:t>
    </dgm:pt>
    <dgm:pt modelId="{D311F6E5-A1FF-427E-AE6A-1BBC5CDB56E7}" type="sibTrans" cxnId="{F1B5E2ED-A4A4-4BE9-9E98-FF09242B6816}">
      <dgm:prSet/>
      <dgm:spPr/>
      <dgm:t>
        <a:bodyPr/>
        <a:lstStyle/>
        <a:p>
          <a:endParaRPr lang="zh-TW" altLang="en-US"/>
        </a:p>
      </dgm:t>
    </dgm:pt>
    <dgm:pt modelId="{6897D44C-8945-416F-BCD3-5B9BA80B08A1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EC8DEA16-C14F-4988-8F36-EBDD805B870D}" type="parTrans" cxnId="{602A8BD5-31B5-4B53-8D6B-76F0B38F6769}">
      <dgm:prSet/>
      <dgm:spPr/>
      <dgm:t>
        <a:bodyPr/>
        <a:lstStyle/>
        <a:p>
          <a:endParaRPr lang="zh-TW" altLang="en-US"/>
        </a:p>
      </dgm:t>
    </dgm:pt>
    <dgm:pt modelId="{7761CDE5-E878-4098-8722-0D3CE57AB461}" type="sibTrans" cxnId="{602A8BD5-31B5-4B53-8D6B-76F0B38F6769}">
      <dgm:prSet/>
      <dgm:spPr/>
      <dgm:t>
        <a:bodyPr/>
        <a:lstStyle/>
        <a:p>
          <a:endParaRPr lang="zh-TW" altLang="en-US"/>
        </a:p>
      </dgm:t>
    </dgm:pt>
    <dgm:pt modelId="{25A0C724-DCEE-44A3-88EF-9E81C10E44A8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5C782A37-65CD-4F47-9295-AB35984264E7}" type="parTrans" cxnId="{67E54A01-5AAE-4FDA-9875-15337276135D}">
      <dgm:prSet/>
      <dgm:spPr/>
      <dgm:t>
        <a:bodyPr/>
        <a:lstStyle/>
        <a:p>
          <a:endParaRPr lang="zh-TW" altLang="en-US"/>
        </a:p>
      </dgm:t>
    </dgm:pt>
    <dgm:pt modelId="{15522A1E-D1C5-4CEE-B5A2-443703110EA7}" type="sibTrans" cxnId="{67E54A01-5AAE-4FDA-9875-15337276135D}">
      <dgm:prSet/>
      <dgm:spPr/>
      <dgm:t>
        <a:bodyPr/>
        <a:lstStyle/>
        <a:p>
          <a:endParaRPr lang="zh-TW" altLang="en-US"/>
        </a:p>
      </dgm:t>
    </dgm:pt>
    <dgm:pt modelId="{D92CC715-619A-43D9-B6FB-ABC3E277045F}">
      <dgm:prSet phldrT="[文字]"/>
      <dgm:spPr/>
      <dgm:t>
        <a:bodyPr/>
        <a:lstStyle/>
        <a:p>
          <a:r>
            <a:rPr lang="zh-TW" altLang="en-US" smtClean="0"/>
            <a:t>小飛龍</a:t>
          </a:r>
          <a:endParaRPr lang="zh-TW" altLang="en-US" dirty="0"/>
        </a:p>
      </dgm:t>
    </dgm:pt>
    <dgm:pt modelId="{691746B2-AA92-4976-B582-0E79477EDF08}" type="parTrans" cxnId="{61B3FD7B-8A00-45FF-837F-12A066ABA95A}">
      <dgm:prSet/>
      <dgm:spPr/>
      <dgm:t>
        <a:bodyPr/>
        <a:lstStyle/>
        <a:p>
          <a:endParaRPr lang="zh-TW" altLang="en-US"/>
        </a:p>
      </dgm:t>
    </dgm:pt>
    <dgm:pt modelId="{BAD0732A-E7ED-44B6-8CAD-9267B0234592}" type="sibTrans" cxnId="{61B3FD7B-8A00-45FF-837F-12A066ABA95A}">
      <dgm:prSet/>
      <dgm:spPr/>
      <dgm:t>
        <a:bodyPr/>
        <a:lstStyle/>
        <a:p>
          <a:endParaRPr lang="zh-TW" altLang="en-US"/>
        </a:p>
      </dgm:t>
    </dgm:pt>
    <dgm:pt modelId="{A3CA9FE0-C6E2-418E-8C52-869969E51029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8D1A6EB5-7003-4A83-960A-A02061EF2A84}" type="parTrans" cxnId="{644A8430-BA42-4902-A6E9-0F03964DBD62}">
      <dgm:prSet/>
      <dgm:spPr/>
      <dgm:t>
        <a:bodyPr/>
        <a:lstStyle/>
        <a:p>
          <a:endParaRPr lang="zh-TW" altLang="en-US"/>
        </a:p>
      </dgm:t>
    </dgm:pt>
    <dgm:pt modelId="{5781A37C-E1E0-42F8-B23E-B0E0C66C089D}" type="sibTrans" cxnId="{644A8430-BA42-4902-A6E9-0F03964DBD62}">
      <dgm:prSet/>
      <dgm:spPr/>
      <dgm:t>
        <a:bodyPr/>
        <a:lstStyle/>
        <a:p>
          <a:endParaRPr lang="zh-TW" altLang="en-US"/>
        </a:p>
      </dgm:t>
    </dgm:pt>
    <dgm:pt modelId="{CF8A17AF-BEA5-45A1-8600-C26E6D318956}" type="pres">
      <dgm:prSet presAssocID="{996B9CAD-45D0-44FE-A1CE-940D4919A5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362131-BDA0-4542-8D89-E2F35066B879}" type="pres">
      <dgm:prSet presAssocID="{F4D6018C-30FF-446C-B89D-7116C6F9BC9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5C56F7-1608-4E7B-8CDD-6A83080FFA0B}" type="pres">
      <dgm:prSet presAssocID="{D311F6E5-A1FF-427E-AE6A-1BBC5CDB56E7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726D4C1-CFD6-4052-B39D-12543610EAB5}" type="pres">
      <dgm:prSet presAssocID="{D311F6E5-A1FF-427E-AE6A-1BBC5CDB56E7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8EE6E26-9156-4042-B474-2811395DD0CE}" type="pres">
      <dgm:prSet presAssocID="{6897D44C-8945-416F-BCD3-5B9BA80B08A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DEB779-F80F-4222-B041-88E71C508A29}" type="pres">
      <dgm:prSet presAssocID="{7761CDE5-E878-4098-8722-0D3CE57AB461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F7A229A-22B0-4A60-B254-3F83F2AB96EA}" type="pres">
      <dgm:prSet presAssocID="{7761CDE5-E878-4098-8722-0D3CE57AB461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30ED1249-3609-4B16-9EDE-063BA2A20A06}" type="pres">
      <dgm:prSet presAssocID="{25A0C724-DCEE-44A3-88EF-9E81C10E44A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37E4D0-8020-4591-BF41-F6E89C2F4F05}" type="pres">
      <dgm:prSet presAssocID="{15522A1E-D1C5-4CEE-B5A2-443703110EA7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FC0A5DA-2BE9-49D5-B67E-A9B3A009C1E9}" type="pres">
      <dgm:prSet presAssocID="{15522A1E-D1C5-4CEE-B5A2-443703110EA7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51A42A45-0344-47E8-A9A6-D733756D00B3}" type="pres">
      <dgm:prSet presAssocID="{D92CC715-619A-43D9-B6FB-ABC3E277045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D426E2-D9EC-4700-888C-47C5747F8D02}" type="pres">
      <dgm:prSet presAssocID="{BAD0732A-E7ED-44B6-8CAD-9267B023459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C5C5725E-0CDF-43A9-9554-7454E6B581D9}" type="pres">
      <dgm:prSet presAssocID="{BAD0732A-E7ED-44B6-8CAD-9267B0234592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AEFE3B70-2DB6-4D84-AEE1-F2D415461667}" type="pres">
      <dgm:prSet presAssocID="{A3CA9FE0-C6E2-418E-8C52-869969E5102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1B5E2ED-A4A4-4BE9-9E98-FF09242B6816}" srcId="{996B9CAD-45D0-44FE-A1CE-940D4919A580}" destId="{F4D6018C-30FF-446C-B89D-7116C6F9BC9B}" srcOrd="0" destOrd="0" parTransId="{684234A3-19D3-4EEF-AE4B-7816C21E2EBD}" sibTransId="{D311F6E5-A1FF-427E-AE6A-1BBC5CDB56E7}"/>
    <dgm:cxn modelId="{FD8D3CFC-083F-4F71-9C23-E5FB0CDBD824}" type="presOf" srcId="{7761CDE5-E878-4098-8722-0D3CE57AB461}" destId="{C1DEB779-F80F-4222-B041-88E71C508A29}" srcOrd="0" destOrd="0" presId="urn:microsoft.com/office/officeart/2005/8/layout/process5"/>
    <dgm:cxn modelId="{A8CE4EA9-2415-4968-B15D-5D8DDEF5008F}" type="presOf" srcId="{25A0C724-DCEE-44A3-88EF-9E81C10E44A8}" destId="{30ED1249-3609-4B16-9EDE-063BA2A20A06}" srcOrd="0" destOrd="0" presId="urn:microsoft.com/office/officeart/2005/8/layout/process5"/>
    <dgm:cxn modelId="{7FF6CBBE-E311-473F-91C5-334B2436117B}" type="presOf" srcId="{7761CDE5-E878-4098-8722-0D3CE57AB461}" destId="{AF7A229A-22B0-4A60-B254-3F83F2AB96EA}" srcOrd="1" destOrd="0" presId="urn:microsoft.com/office/officeart/2005/8/layout/process5"/>
    <dgm:cxn modelId="{644A8430-BA42-4902-A6E9-0F03964DBD62}" srcId="{996B9CAD-45D0-44FE-A1CE-940D4919A580}" destId="{A3CA9FE0-C6E2-418E-8C52-869969E51029}" srcOrd="4" destOrd="0" parTransId="{8D1A6EB5-7003-4A83-960A-A02061EF2A84}" sibTransId="{5781A37C-E1E0-42F8-B23E-B0E0C66C089D}"/>
    <dgm:cxn modelId="{73B77E6C-2DCF-4619-8FA0-61CDF0ACE26B}" type="presOf" srcId="{D92CC715-619A-43D9-B6FB-ABC3E277045F}" destId="{51A42A45-0344-47E8-A9A6-D733756D00B3}" srcOrd="0" destOrd="0" presId="urn:microsoft.com/office/officeart/2005/8/layout/process5"/>
    <dgm:cxn modelId="{0F9246F9-8D97-4B6C-8385-242CD2D20CE8}" type="presOf" srcId="{BAD0732A-E7ED-44B6-8CAD-9267B0234592}" destId="{C5C5725E-0CDF-43A9-9554-7454E6B581D9}" srcOrd="1" destOrd="0" presId="urn:microsoft.com/office/officeart/2005/8/layout/process5"/>
    <dgm:cxn modelId="{CB303AE7-A801-486E-8031-17E4E891AB8A}" type="presOf" srcId="{D311F6E5-A1FF-427E-AE6A-1BBC5CDB56E7}" destId="{B726D4C1-CFD6-4052-B39D-12543610EAB5}" srcOrd="1" destOrd="0" presId="urn:microsoft.com/office/officeart/2005/8/layout/process5"/>
    <dgm:cxn modelId="{D2B89D20-0F7A-43AE-A0FC-B53B6B0696D9}" type="presOf" srcId="{6897D44C-8945-416F-BCD3-5B9BA80B08A1}" destId="{08EE6E26-9156-4042-B474-2811395DD0CE}" srcOrd="0" destOrd="0" presId="urn:microsoft.com/office/officeart/2005/8/layout/process5"/>
    <dgm:cxn modelId="{602A8BD5-31B5-4B53-8D6B-76F0B38F6769}" srcId="{996B9CAD-45D0-44FE-A1CE-940D4919A580}" destId="{6897D44C-8945-416F-BCD3-5B9BA80B08A1}" srcOrd="1" destOrd="0" parTransId="{EC8DEA16-C14F-4988-8F36-EBDD805B870D}" sibTransId="{7761CDE5-E878-4098-8722-0D3CE57AB461}"/>
    <dgm:cxn modelId="{3290421A-0C43-421E-B4F4-BB74F15CD2C6}" type="presOf" srcId="{996B9CAD-45D0-44FE-A1CE-940D4919A580}" destId="{CF8A17AF-BEA5-45A1-8600-C26E6D318956}" srcOrd="0" destOrd="0" presId="urn:microsoft.com/office/officeart/2005/8/layout/process5"/>
    <dgm:cxn modelId="{D744C440-8474-4087-A69A-D90A78265551}" type="presOf" srcId="{F4D6018C-30FF-446C-B89D-7116C6F9BC9B}" destId="{DC362131-BDA0-4542-8D89-E2F35066B879}" srcOrd="0" destOrd="0" presId="urn:microsoft.com/office/officeart/2005/8/layout/process5"/>
    <dgm:cxn modelId="{61B3FD7B-8A00-45FF-837F-12A066ABA95A}" srcId="{996B9CAD-45D0-44FE-A1CE-940D4919A580}" destId="{D92CC715-619A-43D9-B6FB-ABC3E277045F}" srcOrd="3" destOrd="0" parTransId="{691746B2-AA92-4976-B582-0E79477EDF08}" sibTransId="{BAD0732A-E7ED-44B6-8CAD-9267B0234592}"/>
    <dgm:cxn modelId="{67E54A01-5AAE-4FDA-9875-15337276135D}" srcId="{996B9CAD-45D0-44FE-A1CE-940D4919A580}" destId="{25A0C724-DCEE-44A3-88EF-9E81C10E44A8}" srcOrd="2" destOrd="0" parTransId="{5C782A37-65CD-4F47-9295-AB35984264E7}" sibTransId="{15522A1E-D1C5-4CEE-B5A2-443703110EA7}"/>
    <dgm:cxn modelId="{D7D71E32-5F76-4669-ACDB-78E637E51138}" type="presOf" srcId="{15522A1E-D1C5-4CEE-B5A2-443703110EA7}" destId="{2837E4D0-8020-4591-BF41-F6E89C2F4F05}" srcOrd="0" destOrd="0" presId="urn:microsoft.com/office/officeart/2005/8/layout/process5"/>
    <dgm:cxn modelId="{84B7319C-6832-49DE-B9FF-D6FFEDD88291}" type="presOf" srcId="{BAD0732A-E7ED-44B6-8CAD-9267B0234592}" destId="{A3D426E2-D9EC-4700-888C-47C5747F8D02}" srcOrd="0" destOrd="0" presId="urn:microsoft.com/office/officeart/2005/8/layout/process5"/>
    <dgm:cxn modelId="{D25C3BDB-710B-4CFE-87A6-EC9B7016132E}" type="presOf" srcId="{A3CA9FE0-C6E2-418E-8C52-869969E51029}" destId="{AEFE3B70-2DB6-4D84-AEE1-F2D415461667}" srcOrd="0" destOrd="0" presId="urn:microsoft.com/office/officeart/2005/8/layout/process5"/>
    <dgm:cxn modelId="{15705207-0003-4701-B79A-B5E618AA57F7}" type="presOf" srcId="{15522A1E-D1C5-4CEE-B5A2-443703110EA7}" destId="{2FC0A5DA-2BE9-49D5-B67E-A9B3A009C1E9}" srcOrd="1" destOrd="0" presId="urn:microsoft.com/office/officeart/2005/8/layout/process5"/>
    <dgm:cxn modelId="{209EC50F-17CB-4CC8-B226-A8C85EFD43A8}" type="presOf" srcId="{D311F6E5-A1FF-427E-AE6A-1BBC5CDB56E7}" destId="{315C56F7-1608-4E7B-8CDD-6A83080FFA0B}" srcOrd="0" destOrd="0" presId="urn:microsoft.com/office/officeart/2005/8/layout/process5"/>
    <dgm:cxn modelId="{49205952-695D-4A1F-A304-42D7CA206EB4}" type="presParOf" srcId="{CF8A17AF-BEA5-45A1-8600-C26E6D318956}" destId="{DC362131-BDA0-4542-8D89-E2F35066B879}" srcOrd="0" destOrd="0" presId="urn:microsoft.com/office/officeart/2005/8/layout/process5"/>
    <dgm:cxn modelId="{84ADA58A-56F8-4F76-BCF2-F7165D86B162}" type="presParOf" srcId="{CF8A17AF-BEA5-45A1-8600-C26E6D318956}" destId="{315C56F7-1608-4E7B-8CDD-6A83080FFA0B}" srcOrd="1" destOrd="0" presId="urn:microsoft.com/office/officeart/2005/8/layout/process5"/>
    <dgm:cxn modelId="{85F4F929-3DE4-4E17-808F-2C15333D0F15}" type="presParOf" srcId="{315C56F7-1608-4E7B-8CDD-6A83080FFA0B}" destId="{B726D4C1-CFD6-4052-B39D-12543610EAB5}" srcOrd="0" destOrd="0" presId="urn:microsoft.com/office/officeart/2005/8/layout/process5"/>
    <dgm:cxn modelId="{F5F09B9A-A20F-4F8D-99CE-3BDA745CDCFA}" type="presParOf" srcId="{CF8A17AF-BEA5-45A1-8600-C26E6D318956}" destId="{08EE6E26-9156-4042-B474-2811395DD0CE}" srcOrd="2" destOrd="0" presId="urn:microsoft.com/office/officeart/2005/8/layout/process5"/>
    <dgm:cxn modelId="{953CC4B5-50A5-42AA-A540-57CC18E544D6}" type="presParOf" srcId="{CF8A17AF-BEA5-45A1-8600-C26E6D318956}" destId="{C1DEB779-F80F-4222-B041-88E71C508A29}" srcOrd="3" destOrd="0" presId="urn:microsoft.com/office/officeart/2005/8/layout/process5"/>
    <dgm:cxn modelId="{0BF35058-0B43-4265-BBF6-63BD8BE0F84E}" type="presParOf" srcId="{C1DEB779-F80F-4222-B041-88E71C508A29}" destId="{AF7A229A-22B0-4A60-B254-3F83F2AB96EA}" srcOrd="0" destOrd="0" presId="urn:microsoft.com/office/officeart/2005/8/layout/process5"/>
    <dgm:cxn modelId="{78E0AC65-2496-4C1B-AD27-EB1943E8EDBE}" type="presParOf" srcId="{CF8A17AF-BEA5-45A1-8600-C26E6D318956}" destId="{30ED1249-3609-4B16-9EDE-063BA2A20A06}" srcOrd="4" destOrd="0" presId="urn:microsoft.com/office/officeart/2005/8/layout/process5"/>
    <dgm:cxn modelId="{BF1FDB0B-1DB7-4049-A2BD-5D8039C3E9B7}" type="presParOf" srcId="{CF8A17AF-BEA5-45A1-8600-C26E6D318956}" destId="{2837E4D0-8020-4591-BF41-F6E89C2F4F05}" srcOrd="5" destOrd="0" presId="urn:microsoft.com/office/officeart/2005/8/layout/process5"/>
    <dgm:cxn modelId="{9F5C5A7A-D5E4-4302-B93D-5D79B7A784F9}" type="presParOf" srcId="{2837E4D0-8020-4591-BF41-F6E89C2F4F05}" destId="{2FC0A5DA-2BE9-49D5-B67E-A9B3A009C1E9}" srcOrd="0" destOrd="0" presId="urn:microsoft.com/office/officeart/2005/8/layout/process5"/>
    <dgm:cxn modelId="{1A11CC75-473D-4100-B267-2D2880526ABE}" type="presParOf" srcId="{CF8A17AF-BEA5-45A1-8600-C26E6D318956}" destId="{51A42A45-0344-47E8-A9A6-D733756D00B3}" srcOrd="6" destOrd="0" presId="urn:microsoft.com/office/officeart/2005/8/layout/process5"/>
    <dgm:cxn modelId="{359759E1-0F1A-4557-85E1-CDEDB3508595}" type="presParOf" srcId="{CF8A17AF-BEA5-45A1-8600-C26E6D318956}" destId="{A3D426E2-D9EC-4700-888C-47C5747F8D02}" srcOrd="7" destOrd="0" presId="urn:microsoft.com/office/officeart/2005/8/layout/process5"/>
    <dgm:cxn modelId="{837FB57B-BBB8-439B-A70B-6A724060E38A}" type="presParOf" srcId="{A3D426E2-D9EC-4700-888C-47C5747F8D02}" destId="{C5C5725E-0CDF-43A9-9554-7454E6B581D9}" srcOrd="0" destOrd="0" presId="urn:microsoft.com/office/officeart/2005/8/layout/process5"/>
    <dgm:cxn modelId="{90B650D7-7495-4061-B253-87D9F42092FC}" type="presParOf" srcId="{CF8A17AF-BEA5-45A1-8600-C26E6D318956}" destId="{AEFE3B70-2DB6-4D84-AEE1-F2D41546166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62131-BDA0-4542-8D89-E2F35066B87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星際飛車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315C56F7-1608-4E7B-8CDD-6A83080FFA0B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8EE6E26-9156-4042-B474-2811395DD0CE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67816"/>
            <a:satOff val="1294"/>
            <a:lumOff val="57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C1DEB779-F80F-4222-B041-88E71C508A2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90432"/>
            <a:satOff val="-209"/>
            <a:lumOff val="66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30ED1249-3609-4B16-9EDE-063BA2A20A06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2837E4D0-8020-4591-BF41-F6E89C2F4F05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80863"/>
            <a:satOff val="-417"/>
            <a:lumOff val="132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51A42A45-0344-47E8-A9A6-D733756D00B3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03448"/>
            <a:satOff val="3881"/>
            <a:lumOff val="171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小飛龍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A3D426E2-D9EC-4700-888C-47C5747F8D02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1295"/>
            <a:satOff val="-626"/>
            <a:lumOff val="198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AEFE3B70-2DB6-4D84-AEE1-F2D41546166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09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81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7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95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40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35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08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75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22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85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28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94FD-2CDC-41BC-8A53-5CC8D62DDE1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E6819-C19B-42E2-BCED-1F9957C60E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2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</a:t>
            </a:r>
            <a:r>
              <a:rPr lang="en-US" altLang="zh-TW" dirty="0" smtClean="0"/>
              <a:t>Rita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250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1734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524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4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62111" y="1690688"/>
            <a:ext cx="4991689" cy="374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71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73981" y="1825625"/>
            <a:ext cx="4512334" cy="338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00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46420" y="1825625"/>
            <a:ext cx="4487637" cy="336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198</Words>
  <Application>Microsoft Office PowerPoint</Application>
  <PresentationFormat>寬螢幕</PresentationFormat>
  <Paragraphs>40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魔法星際飛車</vt:lpstr>
      <vt:lpstr>叢林吼吼樹屋</vt:lpstr>
      <vt:lpstr>宇宙迴旋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ㄦ</dc:title>
  <dc:creator>Windows 使用者</dc:creator>
  <cp:lastModifiedBy>Windows 使用者</cp:lastModifiedBy>
  <cp:revision>9</cp:revision>
  <dcterms:created xsi:type="dcterms:W3CDTF">2022-12-20T07:46:59Z</dcterms:created>
  <dcterms:modified xsi:type="dcterms:W3CDTF">2023-01-03T07:59:51Z</dcterms:modified>
</cp:coreProperties>
</file>