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C3FD"/>
    <a:srgbClr val="DA9ED3"/>
    <a:srgbClr val="E097F7"/>
    <a:srgbClr val="6DD590"/>
    <a:srgbClr val="B4FECD"/>
    <a:srgbClr val="DD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淺色樣式 1 - 輔色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78AF6A-5D87-49F9-891D-07ACF517E381}" type="doc">
      <dgm:prSet loTypeId="urn:microsoft.com/office/officeart/2005/8/layout/hProcess9" loCatId="process" qsTypeId="urn:microsoft.com/office/officeart/2005/8/quickstyle/simple3" qsCatId="simple" csTypeId="urn:microsoft.com/office/officeart/2005/8/colors/colorful4" csCatId="colorful" phldr="1"/>
      <dgm:spPr/>
    </dgm:pt>
    <dgm:pt modelId="{4C3FFA09-3C94-4200-9F06-31A7FB207066}">
      <dgm:prSet phldrT="[文字]"/>
      <dgm:spPr>
        <a:gradFill flip="none" rotWithShape="0">
          <a:gsLst>
            <a:gs pos="0">
              <a:schemeClr val="bg1"/>
            </a:gs>
            <a:gs pos="50000">
              <a:srgbClr val="E097F7"/>
            </a:gs>
            <a:gs pos="100000">
              <a:srgbClr val="7030A0"/>
            </a:gs>
          </a:gsLst>
          <a:lin ang="2700000" scaled="1"/>
          <a:tileRect/>
        </a:gradFill>
      </dgm:spPr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9CB89FC0-758A-40C5-B77D-913C09AF053E}" type="parTrans" cxnId="{657CCA90-0E67-48BA-8942-4D06E5B360A5}">
      <dgm:prSet/>
      <dgm:spPr/>
      <dgm:t>
        <a:bodyPr/>
        <a:lstStyle/>
        <a:p>
          <a:endParaRPr lang="zh-TW" altLang="en-US"/>
        </a:p>
      </dgm:t>
    </dgm:pt>
    <dgm:pt modelId="{E4057EA4-0CBB-4779-9479-B0DDE2A24F28}" type="sibTrans" cxnId="{657CCA90-0E67-48BA-8942-4D06E5B360A5}">
      <dgm:prSet/>
      <dgm:spPr/>
      <dgm:t>
        <a:bodyPr/>
        <a:lstStyle/>
        <a:p>
          <a:endParaRPr lang="zh-TW" altLang="en-US"/>
        </a:p>
      </dgm:t>
    </dgm:pt>
    <dgm:pt modelId="{D438208D-D9AD-4EE7-94DC-516DDFB1661B}">
      <dgm:prSet phldrT="[文字]"/>
      <dgm:spPr>
        <a:gradFill rotWithShape="0">
          <a:gsLst>
            <a:gs pos="0">
              <a:schemeClr val="bg1"/>
            </a:gs>
            <a:gs pos="50000">
              <a:srgbClr val="DDFFD5"/>
            </a:gs>
            <a:gs pos="100000">
              <a:schemeClr val="accent4">
                <a:hueOff val="3465231"/>
                <a:satOff val="-15989"/>
                <a:lumOff val="588"/>
                <a:alphaOff val="0"/>
                <a:lumMod val="105000"/>
                <a:satMod val="109000"/>
                <a:tint val="81000"/>
              </a:schemeClr>
            </a:gs>
          </a:gsLst>
        </a:gradFill>
      </dgm:spPr>
      <dgm:t>
        <a:bodyPr/>
        <a:lstStyle/>
        <a:p>
          <a:r>
            <a:rPr lang="zh-TW" altLang="en-US" dirty="0" smtClean="0"/>
            <a:t>星空小飛碟</a:t>
          </a:r>
          <a:endParaRPr lang="zh-TW" altLang="en-US" dirty="0"/>
        </a:p>
      </dgm:t>
    </dgm:pt>
    <dgm:pt modelId="{B2F01FA8-CE35-4D74-AFE0-CDE98AC22023}" type="parTrans" cxnId="{F23CA228-B790-4012-9F85-D3FCF47DDB64}">
      <dgm:prSet/>
      <dgm:spPr/>
      <dgm:t>
        <a:bodyPr/>
        <a:lstStyle/>
        <a:p>
          <a:endParaRPr lang="zh-TW" altLang="en-US"/>
        </a:p>
      </dgm:t>
    </dgm:pt>
    <dgm:pt modelId="{5BA8216D-39E0-466C-9D8B-BD7341108BBB}" type="sibTrans" cxnId="{F23CA228-B790-4012-9F85-D3FCF47DDB64}">
      <dgm:prSet/>
      <dgm:spPr/>
      <dgm:t>
        <a:bodyPr/>
        <a:lstStyle/>
        <a:p>
          <a:endParaRPr lang="zh-TW" altLang="en-US"/>
        </a:p>
      </dgm:t>
    </dgm:pt>
    <dgm:pt modelId="{6200D62C-AE31-47F1-A487-687EAFEADF70}">
      <dgm:prSet phldrT="[文字]"/>
      <dgm:spPr>
        <a:gradFill rotWithShape="0">
          <a:gsLst>
            <a:gs pos="0">
              <a:schemeClr val="bg1"/>
            </a:gs>
            <a:gs pos="50000">
              <a:srgbClr val="B4FECD"/>
            </a:gs>
            <a:gs pos="100000">
              <a:srgbClr val="6DD590"/>
            </a:gs>
          </a:gsLst>
        </a:gradFill>
      </dgm:spPr>
      <dgm:t>
        <a:bodyPr/>
        <a:lstStyle/>
        <a:p>
          <a:r>
            <a:rPr lang="zh-TW" altLang="en-US" dirty="0" smtClean="0"/>
            <a:t>轉轉咖啡杯</a:t>
          </a:r>
          <a:endParaRPr lang="zh-TW" altLang="en-US" dirty="0"/>
        </a:p>
      </dgm:t>
    </dgm:pt>
    <dgm:pt modelId="{FCB59071-8521-4CD4-B869-9D041BC3C505}" type="parTrans" cxnId="{BAE384D9-0859-413C-8294-C1D30E2DF1F6}">
      <dgm:prSet/>
      <dgm:spPr/>
      <dgm:t>
        <a:bodyPr/>
        <a:lstStyle/>
        <a:p>
          <a:endParaRPr lang="zh-TW" altLang="en-US"/>
        </a:p>
      </dgm:t>
    </dgm:pt>
    <dgm:pt modelId="{561140C9-71C5-4AC4-BACB-320D26D0ADDC}" type="sibTrans" cxnId="{BAE384D9-0859-413C-8294-C1D30E2DF1F6}">
      <dgm:prSet/>
      <dgm:spPr/>
      <dgm:t>
        <a:bodyPr/>
        <a:lstStyle/>
        <a:p>
          <a:endParaRPr lang="zh-TW" altLang="en-US"/>
        </a:p>
      </dgm:t>
    </dgm:pt>
    <dgm:pt modelId="{8896BBD1-E6A7-4A30-9720-541CA0EF6C3A}">
      <dgm:prSet phldrT="[文字]"/>
      <dgm:spPr>
        <a:gradFill rotWithShape="0">
          <a:gsLst>
            <a:gs pos="0">
              <a:schemeClr val="bg1"/>
            </a:gs>
            <a:gs pos="54000">
              <a:schemeClr val="accent5">
                <a:lumMod val="40000"/>
                <a:lumOff val="60000"/>
              </a:schemeClr>
            </a:gs>
            <a:gs pos="100000">
              <a:schemeClr val="accent5">
                <a:lumMod val="75000"/>
              </a:schemeClr>
            </a:gs>
          </a:gsLst>
        </a:gradFill>
      </dgm:spPr>
      <dgm:t>
        <a:bodyPr/>
        <a:lstStyle/>
        <a:p>
          <a:r>
            <a:rPr lang="zh-TW" altLang="en-US" dirty="0" smtClean="0"/>
            <a:t>幸福碰碰車</a:t>
          </a:r>
          <a:endParaRPr lang="zh-TW" altLang="en-US" dirty="0"/>
        </a:p>
      </dgm:t>
    </dgm:pt>
    <dgm:pt modelId="{F1CD8B5C-F3A5-440B-A99E-B63212C3E2E9}" type="parTrans" cxnId="{016771B9-37BB-4E66-B576-BAC55F465B96}">
      <dgm:prSet/>
      <dgm:spPr/>
      <dgm:t>
        <a:bodyPr/>
        <a:lstStyle/>
        <a:p>
          <a:endParaRPr lang="zh-TW" altLang="en-US"/>
        </a:p>
      </dgm:t>
    </dgm:pt>
    <dgm:pt modelId="{0146B56F-2719-4AAC-B4E6-26073EE9005F}" type="sibTrans" cxnId="{016771B9-37BB-4E66-B576-BAC55F465B96}">
      <dgm:prSet/>
      <dgm:spPr/>
      <dgm:t>
        <a:bodyPr/>
        <a:lstStyle/>
        <a:p>
          <a:endParaRPr lang="zh-TW" altLang="en-US"/>
        </a:p>
      </dgm:t>
    </dgm:pt>
    <dgm:pt modelId="{F108BFF5-7A33-41D8-AE41-991C6A1AC50E}" type="pres">
      <dgm:prSet presAssocID="{7778AF6A-5D87-49F9-891D-07ACF517E381}" presName="CompostProcess" presStyleCnt="0">
        <dgm:presLayoutVars>
          <dgm:dir/>
          <dgm:resizeHandles val="exact"/>
        </dgm:presLayoutVars>
      </dgm:prSet>
      <dgm:spPr/>
    </dgm:pt>
    <dgm:pt modelId="{E951DC27-237E-48D8-A6A2-EE7017A3BA43}" type="pres">
      <dgm:prSet presAssocID="{7778AF6A-5D87-49F9-891D-07ACF517E381}" presName="arrow" presStyleLbl="bgShp" presStyleIdx="0" presStyleCnt="1"/>
      <dgm:spPr/>
    </dgm:pt>
    <dgm:pt modelId="{A0106467-3588-4870-8A37-2F124B99C312}" type="pres">
      <dgm:prSet presAssocID="{7778AF6A-5D87-49F9-891D-07ACF517E381}" presName="linearProcess" presStyleCnt="0"/>
      <dgm:spPr/>
    </dgm:pt>
    <dgm:pt modelId="{C2C8385E-C4EB-497B-B904-32E026E2E1D9}" type="pres">
      <dgm:prSet presAssocID="{4C3FFA09-3C94-4200-9F06-31A7FB207066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A74A498-B0E5-4D54-9940-27556FF14245}" type="pres">
      <dgm:prSet presAssocID="{E4057EA4-0CBB-4779-9479-B0DDE2A24F28}" presName="sibTrans" presStyleCnt="0"/>
      <dgm:spPr/>
    </dgm:pt>
    <dgm:pt modelId="{B21FED86-53F2-4FB5-8A27-D0DDCE2F586A}" type="pres">
      <dgm:prSet presAssocID="{D438208D-D9AD-4EE7-94DC-516DDFB1661B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E3B1D2C-6ADD-48FF-84EF-96D8E7F549FA}" type="pres">
      <dgm:prSet presAssocID="{5BA8216D-39E0-466C-9D8B-BD7341108BBB}" presName="sibTrans" presStyleCnt="0"/>
      <dgm:spPr/>
    </dgm:pt>
    <dgm:pt modelId="{A561C173-D771-483E-8316-B774B9F1D7E1}" type="pres">
      <dgm:prSet presAssocID="{6200D62C-AE31-47F1-A487-687EAFEADF70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5190FC7-4B31-4440-AA41-8FF05F8CC77E}" type="pres">
      <dgm:prSet presAssocID="{561140C9-71C5-4AC4-BACB-320D26D0ADDC}" presName="sibTrans" presStyleCnt="0"/>
      <dgm:spPr/>
    </dgm:pt>
    <dgm:pt modelId="{B5A7E4F9-5D9A-4257-AFCF-664DF8E4DE08}" type="pres">
      <dgm:prSet presAssocID="{8896BBD1-E6A7-4A30-9720-541CA0EF6C3A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7AC0AE03-626A-46C2-854A-23B8F8B92214}" type="presOf" srcId="{8896BBD1-E6A7-4A30-9720-541CA0EF6C3A}" destId="{B5A7E4F9-5D9A-4257-AFCF-664DF8E4DE08}" srcOrd="0" destOrd="0" presId="urn:microsoft.com/office/officeart/2005/8/layout/hProcess9"/>
    <dgm:cxn modelId="{180220B0-4BC2-48A6-A2BA-E1AC767C92B2}" type="presOf" srcId="{4C3FFA09-3C94-4200-9F06-31A7FB207066}" destId="{C2C8385E-C4EB-497B-B904-32E026E2E1D9}" srcOrd="0" destOrd="0" presId="urn:microsoft.com/office/officeart/2005/8/layout/hProcess9"/>
    <dgm:cxn modelId="{EBBA1474-DCB7-4D15-8604-7C0BE25F77C7}" type="presOf" srcId="{D438208D-D9AD-4EE7-94DC-516DDFB1661B}" destId="{B21FED86-53F2-4FB5-8A27-D0DDCE2F586A}" srcOrd="0" destOrd="0" presId="urn:microsoft.com/office/officeart/2005/8/layout/hProcess9"/>
    <dgm:cxn modelId="{BAE384D9-0859-413C-8294-C1D30E2DF1F6}" srcId="{7778AF6A-5D87-49F9-891D-07ACF517E381}" destId="{6200D62C-AE31-47F1-A487-687EAFEADF70}" srcOrd="2" destOrd="0" parTransId="{FCB59071-8521-4CD4-B869-9D041BC3C505}" sibTransId="{561140C9-71C5-4AC4-BACB-320D26D0ADDC}"/>
    <dgm:cxn modelId="{016771B9-37BB-4E66-B576-BAC55F465B96}" srcId="{7778AF6A-5D87-49F9-891D-07ACF517E381}" destId="{8896BBD1-E6A7-4A30-9720-541CA0EF6C3A}" srcOrd="3" destOrd="0" parTransId="{F1CD8B5C-F3A5-440B-A99E-B63212C3E2E9}" sibTransId="{0146B56F-2719-4AAC-B4E6-26073EE9005F}"/>
    <dgm:cxn modelId="{21D48129-423F-45E2-A19D-682623B3BBF5}" type="presOf" srcId="{6200D62C-AE31-47F1-A487-687EAFEADF70}" destId="{A561C173-D771-483E-8316-B774B9F1D7E1}" srcOrd="0" destOrd="0" presId="urn:microsoft.com/office/officeart/2005/8/layout/hProcess9"/>
    <dgm:cxn modelId="{657CCA90-0E67-48BA-8942-4D06E5B360A5}" srcId="{7778AF6A-5D87-49F9-891D-07ACF517E381}" destId="{4C3FFA09-3C94-4200-9F06-31A7FB207066}" srcOrd="0" destOrd="0" parTransId="{9CB89FC0-758A-40C5-B77D-913C09AF053E}" sibTransId="{E4057EA4-0CBB-4779-9479-B0DDE2A24F28}"/>
    <dgm:cxn modelId="{AFA0375B-1AF3-4236-A1D2-492F02D16090}" type="presOf" srcId="{7778AF6A-5D87-49F9-891D-07ACF517E381}" destId="{F108BFF5-7A33-41D8-AE41-991C6A1AC50E}" srcOrd="0" destOrd="0" presId="urn:microsoft.com/office/officeart/2005/8/layout/hProcess9"/>
    <dgm:cxn modelId="{F23CA228-B790-4012-9F85-D3FCF47DDB64}" srcId="{7778AF6A-5D87-49F9-891D-07ACF517E381}" destId="{D438208D-D9AD-4EE7-94DC-516DDFB1661B}" srcOrd="1" destOrd="0" parTransId="{B2F01FA8-CE35-4D74-AFE0-CDE98AC22023}" sibTransId="{5BA8216D-39E0-466C-9D8B-BD7341108BBB}"/>
    <dgm:cxn modelId="{2BBBD894-8A46-42D4-9327-BFCC596D8796}" type="presParOf" srcId="{F108BFF5-7A33-41D8-AE41-991C6A1AC50E}" destId="{E951DC27-237E-48D8-A6A2-EE7017A3BA43}" srcOrd="0" destOrd="0" presId="urn:microsoft.com/office/officeart/2005/8/layout/hProcess9"/>
    <dgm:cxn modelId="{CAC2751F-D5CE-4C0A-818C-6EB4F68F3B7F}" type="presParOf" srcId="{F108BFF5-7A33-41D8-AE41-991C6A1AC50E}" destId="{A0106467-3588-4870-8A37-2F124B99C312}" srcOrd="1" destOrd="0" presId="urn:microsoft.com/office/officeart/2005/8/layout/hProcess9"/>
    <dgm:cxn modelId="{75FBD096-ABF5-46F3-A4BD-B16C36029620}" type="presParOf" srcId="{A0106467-3588-4870-8A37-2F124B99C312}" destId="{C2C8385E-C4EB-497B-B904-32E026E2E1D9}" srcOrd="0" destOrd="0" presId="urn:microsoft.com/office/officeart/2005/8/layout/hProcess9"/>
    <dgm:cxn modelId="{880609B6-DD7F-4958-8EB5-B7CE3A50BC8A}" type="presParOf" srcId="{A0106467-3588-4870-8A37-2F124B99C312}" destId="{1A74A498-B0E5-4D54-9940-27556FF14245}" srcOrd="1" destOrd="0" presId="urn:microsoft.com/office/officeart/2005/8/layout/hProcess9"/>
    <dgm:cxn modelId="{96E15BAD-9CFB-4280-AB25-F8AAD94CDBA3}" type="presParOf" srcId="{A0106467-3588-4870-8A37-2F124B99C312}" destId="{B21FED86-53F2-4FB5-8A27-D0DDCE2F586A}" srcOrd="2" destOrd="0" presId="urn:microsoft.com/office/officeart/2005/8/layout/hProcess9"/>
    <dgm:cxn modelId="{9B311E9F-B20B-433E-89A9-BAD3BD47B443}" type="presParOf" srcId="{A0106467-3588-4870-8A37-2F124B99C312}" destId="{DE3B1D2C-6ADD-48FF-84EF-96D8E7F549FA}" srcOrd="3" destOrd="0" presId="urn:microsoft.com/office/officeart/2005/8/layout/hProcess9"/>
    <dgm:cxn modelId="{F338B7AA-CCF4-4252-AA71-BC1FE6CB8510}" type="presParOf" srcId="{A0106467-3588-4870-8A37-2F124B99C312}" destId="{A561C173-D771-483E-8316-B774B9F1D7E1}" srcOrd="4" destOrd="0" presId="urn:microsoft.com/office/officeart/2005/8/layout/hProcess9"/>
    <dgm:cxn modelId="{82A97E6F-FBC8-47CE-A398-E13CB9FD2BC3}" type="presParOf" srcId="{A0106467-3588-4870-8A37-2F124B99C312}" destId="{75190FC7-4B31-4440-AA41-8FF05F8CC77E}" srcOrd="5" destOrd="0" presId="urn:microsoft.com/office/officeart/2005/8/layout/hProcess9"/>
    <dgm:cxn modelId="{6A03F597-CE40-4832-894C-CC03EC81938E}" type="presParOf" srcId="{A0106467-3588-4870-8A37-2F124B99C312}" destId="{B5A7E4F9-5D9A-4257-AFCF-664DF8E4DE08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51DC27-237E-48D8-A6A2-EE7017A3BA43}">
      <dsp:nvSpPr>
        <dsp:cNvPr id="0" name=""/>
        <dsp:cNvSpPr/>
      </dsp:nvSpPr>
      <dsp:spPr>
        <a:xfrm>
          <a:off x="788669" y="0"/>
          <a:ext cx="8938260" cy="4351338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C2C8385E-C4EB-497B-B904-32E026E2E1D9}">
      <dsp:nvSpPr>
        <dsp:cNvPr id="0" name=""/>
        <dsp:cNvSpPr/>
      </dsp:nvSpPr>
      <dsp:spPr>
        <a:xfrm>
          <a:off x="128" y="1305401"/>
          <a:ext cx="2436481" cy="1740535"/>
        </a:xfrm>
        <a:prstGeom prst="roundRect">
          <a:avLst/>
        </a:prstGeom>
        <a:gradFill flip="none" rotWithShape="0">
          <a:gsLst>
            <a:gs pos="0">
              <a:schemeClr val="bg1"/>
            </a:gs>
            <a:gs pos="50000">
              <a:srgbClr val="E097F7"/>
            </a:gs>
            <a:gs pos="100000">
              <a:srgbClr val="7030A0"/>
            </a:gs>
          </a:gsLst>
          <a:lin ang="2700000" scaled="1"/>
          <a:tileRect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dirty="0" smtClean="0"/>
            <a:t>尋寶船</a:t>
          </a:r>
          <a:endParaRPr lang="zh-TW" altLang="en-US" sz="4100" kern="1200" dirty="0"/>
        </a:p>
      </dsp:txBody>
      <dsp:txXfrm>
        <a:off x="85094" y="1390367"/>
        <a:ext cx="2266549" cy="1570603"/>
      </dsp:txXfrm>
    </dsp:sp>
    <dsp:sp modelId="{B21FED86-53F2-4FB5-8A27-D0DDCE2F586A}">
      <dsp:nvSpPr>
        <dsp:cNvPr id="0" name=""/>
        <dsp:cNvSpPr/>
      </dsp:nvSpPr>
      <dsp:spPr>
        <a:xfrm>
          <a:off x="2693082" y="1305401"/>
          <a:ext cx="2436481" cy="1740535"/>
        </a:xfrm>
        <a:prstGeom prst="roundRect">
          <a:avLst/>
        </a:prstGeom>
        <a:gradFill rotWithShape="0">
          <a:gsLst>
            <a:gs pos="0">
              <a:schemeClr val="bg1"/>
            </a:gs>
            <a:gs pos="50000">
              <a:srgbClr val="DDFFD5"/>
            </a:gs>
            <a:gs pos="100000">
              <a:schemeClr val="accent4">
                <a:hueOff val="3465231"/>
                <a:satOff val="-15989"/>
                <a:lumOff val="588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dirty="0" smtClean="0"/>
            <a:t>星空小飛碟</a:t>
          </a:r>
          <a:endParaRPr lang="zh-TW" altLang="en-US" sz="4100" kern="1200" dirty="0"/>
        </a:p>
      </dsp:txBody>
      <dsp:txXfrm>
        <a:off x="2778048" y="1390367"/>
        <a:ext cx="2266549" cy="1570603"/>
      </dsp:txXfrm>
    </dsp:sp>
    <dsp:sp modelId="{A561C173-D771-483E-8316-B774B9F1D7E1}">
      <dsp:nvSpPr>
        <dsp:cNvPr id="0" name=""/>
        <dsp:cNvSpPr/>
      </dsp:nvSpPr>
      <dsp:spPr>
        <a:xfrm>
          <a:off x="5386035" y="1305401"/>
          <a:ext cx="2436481" cy="1740535"/>
        </a:xfrm>
        <a:prstGeom prst="roundRect">
          <a:avLst/>
        </a:prstGeom>
        <a:gradFill rotWithShape="0">
          <a:gsLst>
            <a:gs pos="0">
              <a:schemeClr val="bg1"/>
            </a:gs>
            <a:gs pos="50000">
              <a:srgbClr val="B4FECD"/>
            </a:gs>
            <a:gs pos="100000">
              <a:srgbClr val="6DD590"/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dirty="0" smtClean="0"/>
            <a:t>轉轉咖啡杯</a:t>
          </a:r>
          <a:endParaRPr lang="zh-TW" altLang="en-US" sz="4100" kern="1200" dirty="0"/>
        </a:p>
      </dsp:txBody>
      <dsp:txXfrm>
        <a:off x="5471001" y="1390367"/>
        <a:ext cx="2266549" cy="1570603"/>
      </dsp:txXfrm>
    </dsp:sp>
    <dsp:sp modelId="{B5A7E4F9-5D9A-4257-AFCF-664DF8E4DE08}">
      <dsp:nvSpPr>
        <dsp:cNvPr id="0" name=""/>
        <dsp:cNvSpPr/>
      </dsp:nvSpPr>
      <dsp:spPr>
        <a:xfrm>
          <a:off x="8078989" y="1305401"/>
          <a:ext cx="2436481" cy="1740535"/>
        </a:xfrm>
        <a:prstGeom prst="roundRect">
          <a:avLst/>
        </a:prstGeom>
        <a:gradFill rotWithShape="0">
          <a:gsLst>
            <a:gs pos="0">
              <a:schemeClr val="bg1"/>
            </a:gs>
            <a:gs pos="54000">
              <a:schemeClr val="accent5">
                <a:lumMod val="40000"/>
                <a:lumOff val="60000"/>
              </a:schemeClr>
            </a:gs>
            <a:gs pos="100000">
              <a:schemeClr val="accent5">
                <a:lumMod val="7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dirty="0" smtClean="0"/>
            <a:t>幸福碰碰車</a:t>
          </a:r>
          <a:endParaRPr lang="zh-TW" altLang="en-US" sz="4100" kern="1200" dirty="0"/>
        </a:p>
      </dsp:txBody>
      <dsp:txXfrm>
        <a:off x="8163955" y="1390367"/>
        <a:ext cx="2266549" cy="1570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3FE8E-BCC9-4B93-BD4A-EEECE627FA92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5C2B3-D267-4011-91A3-C4735EB6EC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30010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3FE8E-BCC9-4B93-BD4A-EEECE627FA92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5C2B3-D267-4011-91A3-C4735EB6EC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4600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3FE8E-BCC9-4B93-BD4A-EEECE627FA92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5C2B3-D267-4011-91A3-C4735EB6EC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1654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3FE8E-BCC9-4B93-BD4A-EEECE627FA92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5C2B3-D267-4011-91A3-C4735EB6EC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45235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3FE8E-BCC9-4B93-BD4A-EEECE627FA92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5C2B3-D267-4011-91A3-C4735EB6EC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5556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3FE8E-BCC9-4B93-BD4A-EEECE627FA92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5C2B3-D267-4011-91A3-C4735EB6EC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0492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3FE8E-BCC9-4B93-BD4A-EEECE627FA92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5C2B3-D267-4011-91A3-C4735EB6EC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9905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3FE8E-BCC9-4B93-BD4A-EEECE627FA92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5C2B3-D267-4011-91A3-C4735EB6EC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0744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3FE8E-BCC9-4B93-BD4A-EEECE627FA92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5C2B3-D267-4011-91A3-C4735EB6EC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183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3FE8E-BCC9-4B93-BD4A-EEECE627FA92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5C2B3-D267-4011-91A3-C4735EB6EC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2311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3FE8E-BCC9-4B93-BD4A-EEECE627FA92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5C2B3-D267-4011-91A3-C4735EB6EC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7638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33000">
              <a:srgbClr val="EBC3FD"/>
            </a:gs>
            <a:gs pos="72000">
              <a:srgbClr val="EBC3FD"/>
            </a:gs>
            <a:gs pos="100000">
              <a:srgbClr val="DA9ED3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3FE8E-BCC9-4B93-BD4A-EEECE627FA92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75C2B3-D267-4011-91A3-C4735EB6EC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3202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TDxrilKr3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資料蒐集        </a:t>
            </a:r>
            <a:r>
              <a:rPr lang="en-US" altLang="zh-TW" dirty="0" smtClean="0"/>
              <a:t>Sophia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7899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451925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6395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8744330"/>
              </p:ext>
            </p:extLst>
          </p:nvPr>
        </p:nvGraphicFramePr>
        <p:xfrm>
          <a:off x="654627" y="1489165"/>
          <a:ext cx="10882745" cy="462425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502229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869371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384362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effectLst/>
                        </a:rPr>
                        <a:t>票種</a:t>
                      </a:r>
                      <a:endParaRPr lang="zh-TW" altLang="en-US" sz="20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effectLst/>
                        </a:rPr>
                        <a:t>門票</a:t>
                      </a:r>
                      <a:endParaRPr lang="zh-TW" altLang="en-US" sz="20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effectLst/>
                        </a:rPr>
                        <a:t>園區自營遊樂設施</a:t>
                      </a:r>
                      <a:br>
                        <a:rPr lang="zh-TW" altLang="en-US" sz="2000" dirty="0">
                          <a:effectLst/>
                        </a:rPr>
                      </a:br>
                      <a:r>
                        <a:rPr lang="zh-TW" altLang="en-US" sz="2000" dirty="0">
                          <a:effectLst/>
                        </a:rPr>
                        <a:t>（每項每次）</a:t>
                      </a:r>
                      <a:endParaRPr lang="zh-TW" altLang="en-US" sz="20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effectLst/>
                        </a:rPr>
                        <a:t>委外小型遊樂設施</a:t>
                      </a:r>
                      <a:br>
                        <a:rPr lang="zh-TW" altLang="en-US" sz="2000" dirty="0">
                          <a:effectLst/>
                        </a:rPr>
                      </a:br>
                      <a:r>
                        <a:rPr lang="zh-TW" altLang="en-US" sz="2000" dirty="0">
                          <a:effectLst/>
                        </a:rPr>
                        <a:t>（每項每次）</a:t>
                      </a:r>
                      <a:endParaRPr lang="zh-TW" altLang="en-US" sz="20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effectLst/>
                        </a:rPr>
                        <a:t>小小水樂園</a:t>
                      </a:r>
                      <a:br>
                        <a:rPr lang="zh-TW" altLang="en-US" sz="2000" dirty="0">
                          <a:effectLst/>
                        </a:rPr>
                      </a:br>
                      <a:r>
                        <a:rPr lang="en-US" altLang="zh-TW" sz="2000" dirty="0">
                          <a:effectLst/>
                        </a:rPr>
                        <a:t>(</a:t>
                      </a:r>
                      <a:r>
                        <a:rPr lang="zh-TW" altLang="en-US" sz="2000" dirty="0">
                          <a:effectLst/>
                        </a:rPr>
                        <a:t>夏季開放</a:t>
                      </a:r>
                      <a:r>
                        <a:rPr lang="en-US" altLang="zh-TW" sz="2000" dirty="0">
                          <a:effectLst/>
                        </a:rPr>
                        <a:t>)</a:t>
                      </a:r>
                      <a:br>
                        <a:rPr lang="en-US" altLang="zh-TW" sz="2000" dirty="0">
                          <a:effectLst/>
                        </a:rPr>
                      </a:br>
                      <a:r>
                        <a:rPr lang="zh-TW" altLang="en-US" sz="2000" dirty="0">
                          <a:effectLst/>
                        </a:rPr>
                        <a:t>（每次）</a:t>
                      </a:r>
                      <a:endParaRPr lang="zh-TW" altLang="en-US" sz="20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622614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effectLst/>
                        </a:rPr>
                        <a:t>全票</a:t>
                      </a:r>
                      <a:endParaRPr lang="zh-TW" altLang="en-US" sz="20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>
                          <a:effectLst/>
                        </a:rPr>
                        <a:t>優待票</a:t>
                      </a:r>
                      <a:endParaRPr lang="zh-TW" altLang="en-US" sz="2000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effectLst/>
                        </a:rPr>
                        <a:t>團體票</a:t>
                      </a:r>
                      <a:endParaRPr lang="zh-TW" altLang="en-US" sz="20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37514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sz="2000" dirty="0">
                          <a:effectLst/>
                        </a:rPr>
                        <a:t>票價</a:t>
                      </a:r>
                      <a:br>
                        <a:rPr lang="zh-TW" altLang="en-US" sz="2000" dirty="0">
                          <a:effectLst/>
                        </a:rPr>
                      </a:br>
                      <a:r>
                        <a:rPr lang="en-US" altLang="zh-TW" sz="2000" dirty="0">
                          <a:effectLst/>
                        </a:rPr>
                        <a:t>(</a:t>
                      </a:r>
                      <a:r>
                        <a:rPr lang="zh-TW" altLang="en-US" sz="2000" dirty="0">
                          <a:effectLst/>
                        </a:rPr>
                        <a:t>元，含稅</a:t>
                      </a:r>
                      <a:r>
                        <a:rPr lang="en-US" altLang="zh-TW" sz="2000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2000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2000" dirty="0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2000">
                          <a:effectLst/>
                        </a:rPr>
                        <a:t>30</a:t>
                      </a:r>
                      <a:r>
                        <a:rPr lang="zh-TW" altLang="en-US" sz="2000">
                          <a:effectLst/>
                        </a:rPr>
                        <a:t>人</a:t>
                      </a:r>
                      <a:r>
                        <a:rPr lang="en-US" altLang="zh-TW" sz="2000">
                          <a:effectLst/>
                        </a:rPr>
                        <a:t>(</a:t>
                      </a:r>
                      <a:r>
                        <a:rPr lang="zh-TW" altLang="en-US" sz="2000">
                          <a:effectLst/>
                        </a:rPr>
                        <a:t>含</a:t>
                      </a:r>
                      <a:r>
                        <a:rPr lang="en-US" altLang="zh-TW" sz="2000">
                          <a:effectLst/>
                        </a:rPr>
                        <a:t>)</a:t>
                      </a:r>
                      <a:br>
                        <a:rPr lang="en-US" altLang="zh-TW" sz="2000">
                          <a:effectLst/>
                        </a:rPr>
                      </a:br>
                      <a:r>
                        <a:rPr lang="zh-TW" altLang="en-US" sz="2000">
                          <a:effectLst/>
                        </a:rPr>
                        <a:t>以上</a:t>
                      </a:r>
                      <a:r>
                        <a:rPr lang="en-US" altLang="zh-TW" sz="2000">
                          <a:effectLst/>
                        </a:rPr>
                        <a:t>7</a:t>
                      </a:r>
                      <a:r>
                        <a:rPr lang="zh-TW" altLang="en-US" sz="2000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2000" dirty="0">
                          <a:effectLst/>
                        </a:rPr>
                        <a:t>30 (7</a:t>
                      </a:r>
                      <a:r>
                        <a:rPr lang="zh-TW" altLang="en-US" sz="2000" dirty="0">
                          <a:effectLst/>
                        </a:rPr>
                        <a:t>項</a:t>
                      </a:r>
                      <a:r>
                        <a:rPr lang="en-US" altLang="zh-TW" sz="2000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2000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2000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324212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2000" kern="1200" dirty="0" smtClean="0">
                          <a:effectLst/>
                        </a:rPr>
                        <a:t>20 (8</a:t>
                      </a:r>
                      <a:r>
                        <a:rPr lang="zh-TW" altLang="en-US" sz="2000" kern="1200" dirty="0" smtClean="0">
                          <a:effectLst/>
                        </a:rPr>
                        <a:t>項</a:t>
                      </a:r>
                      <a:r>
                        <a:rPr lang="en-US" altLang="zh-TW" sz="2000" kern="1200" dirty="0" smtClean="0">
                          <a:effectLst/>
                        </a:rPr>
                        <a:t>)</a:t>
                      </a:r>
                      <a:endParaRPr lang="en-US" altLang="zh-TW" sz="2000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3184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 尋寶船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仿木造古戰船的造型，以左右擺盪凌空飛渡，體驗離心力的刺激感。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⚡⚡⚡⚡⚡</a:t>
            </a:r>
          </a:p>
        </p:txBody>
      </p:sp>
      <p:pic>
        <p:nvPicPr>
          <p:cNvPr id="1030" name="Picture 6" descr="尋寶船(海盜船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8662" y="1690688"/>
            <a:ext cx="4927933" cy="4336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9084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星空小飛碟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以飛行機具造型為主題，各座艙可自行操作起伏，猶如飛行機追逐於星空中，外表彩繪有濃濃義大利風味。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/>
              <a:t>⚡⚡☁☁☁</a:t>
            </a:r>
          </a:p>
        </p:txBody>
      </p:sp>
      <p:pic>
        <p:nvPicPr>
          <p:cNvPr id="2050" name="Picture 2" descr="星空小飛碟(旋轉小飛機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809896"/>
            <a:ext cx="5537533" cy="5159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896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 轉轉咖啡杯	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咖啡杯會以公轉及自轉</a:t>
            </a:r>
            <a:r>
              <a:rPr lang="en-US" altLang="zh-TW" dirty="0"/>
              <a:t>360</a:t>
            </a:r>
            <a:r>
              <a:rPr lang="zh-TW" altLang="en-US" dirty="0"/>
              <a:t>度旋轉，全新的彩繪外表更炫麗耀眼</a:t>
            </a:r>
            <a:r>
              <a:rPr lang="en-US" altLang="zh-TW" dirty="0"/>
              <a:t>!</a:t>
            </a:r>
          </a:p>
          <a:p>
            <a:endParaRPr lang="en-US" altLang="zh-TW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⚡⚡⚡⚡☁</a:t>
            </a:r>
          </a:p>
        </p:txBody>
      </p:sp>
      <p:pic>
        <p:nvPicPr>
          <p:cNvPr id="9" name="內容版面配置區 8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348549" y="1825625"/>
            <a:ext cx="5651862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9644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幸福碰碰車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以繽紛彩繪的跑車為主題，讓小朋友駕駛最酷、最炫的跑車，奔馳與追逐。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⚡⚡⚡☁☁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033805" y="1709330"/>
            <a:ext cx="4760836" cy="429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6747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r>
              <a:rPr lang="en-US" altLang="zh-TW" dirty="0" smtClean="0"/>
              <a:t>https</a:t>
            </a:r>
            <a:r>
              <a:rPr lang="en-US" altLang="zh-TW" dirty="0"/>
              <a:t>://www.tcap.taipei/Default.aspx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21585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endParaRPr lang="zh-TW" altLang="en-US" dirty="0"/>
          </a:p>
        </p:txBody>
      </p:sp>
      <p:pic>
        <p:nvPicPr>
          <p:cNvPr id="4" name="KTDxrilKr3s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800664" y="1814293"/>
            <a:ext cx="7953716" cy="4473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2181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245</Words>
  <Application>Microsoft Office PowerPoint</Application>
  <PresentationFormat>寬螢幕</PresentationFormat>
  <Paragraphs>44</Paragraphs>
  <Slides>9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4" baseType="lpstr">
      <vt:lpstr>新細明體</vt:lpstr>
      <vt:lpstr>Arial</vt:lpstr>
      <vt:lpstr>Calibri</vt:lpstr>
      <vt:lpstr>Calibri Light</vt:lpstr>
      <vt:lpstr>Office 佈景主題</vt:lpstr>
      <vt:lpstr>兒童新樂園一日遊</vt:lpstr>
      <vt:lpstr>行程規劃</vt:lpstr>
      <vt:lpstr>票價</vt:lpstr>
      <vt:lpstr> 尋寶船</vt:lpstr>
      <vt:lpstr>星空小飛碟</vt:lpstr>
      <vt:lpstr> 轉轉咖啡杯 </vt:lpstr>
      <vt:lpstr>幸福碰碰車</vt:lpstr>
      <vt:lpstr>資料來源</vt:lpstr>
      <vt:lpstr>兒童新樂園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9</cp:revision>
  <dcterms:created xsi:type="dcterms:W3CDTF">2022-12-20T07:44:36Z</dcterms:created>
  <dcterms:modified xsi:type="dcterms:W3CDTF">2023-01-03T07:59:01Z</dcterms:modified>
</cp:coreProperties>
</file>