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279881-9272-4755-8F2C-0EA20AE1C9F4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D59F539-DE30-476C-A556-F7947EAF697C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DF375AC5-984F-4B53-9996-370A0F3E1A65}" type="parTrans" cxnId="{FB0E5471-571B-435F-B323-BED6E629B559}">
      <dgm:prSet/>
      <dgm:spPr/>
      <dgm:t>
        <a:bodyPr/>
        <a:lstStyle/>
        <a:p>
          <a:endParaRPr lang="zh-TW" altLang="en-US"/>
        </a:p>
      </dgm:t>
    </dgm:pt>
    <dgm:pt modelId="{DF67BA65-D928-4107-AC1A-F277BB42205B}" type="sibTrans" cxnId="{FB0E5471-571B-435F-B323-BED6E629B559}">
      <dgm:prSet/>
      <dgm:spPr/>
      <dgm:t>
        <a:bodyPr/>
        <a:lstStyle/>
        <a:p>
          <a:endParaRPr lang="zh-TW" altLang="en-US"/>
        </a:p>
      </dgm:t>
    </dgm:pt>
    <dgm:pt modelId="{276096C8-3444-468C-95D8-658425D88FEE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37145B4C-339B-4801-99EE-20EC8F4C95DD}" type="parTrans" cxnId="{F8F16B67-618A-4175-AD7D-562DC4F47598}">
      <dgm:prSet/>
      <dgm:spPr/>
      <dgm:t>
        <a:bodyPr/>
        <a:lstStyle/>
        <a:p>
          <a:endParaRPr lang="zh-TW" altLang="en-US"/>
        </a:p>
      </dgm:t>
    </dgm:pt>
    <dgm:pt modelId="{2218C8B6-D759-4E7B-BF52-4BBAFC23B962}" type="sibTrans" cxnId="{F8F16B67-618A-4175-AD7D-562DC4F47598}">
      <dgm:prSet/>
      <dgm:spPr/>
      <dgm:t>
        <a:bodyPr/>
        <a:lstStyle/>
        <a:p>
          <a:endParaRPr lang="zh-TW" altLang="en-US"/>
        </a:p>
      </dgm:t>
    </dgm:pt>
    <dgm:pt modelId="{2A7AA9EE-AA8E-4CFC-9112-01FC7904D3B2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6CE7F25-7ED5-49B8-AF8A-4D540CDA32F6}" type="parTrans" cxnId="{4288A227-A9E1-4812-830D-B3C014E7A911}">
      <dgm:prSet/>
      <dgm:spPr/>
      <dgm:t>
        <a:bodyPr/>
        <a:lstStyle/>
        <a:p>
          <a:endParaRPr lang="zh-TW" altLang="en-US"/>
        </a:p>
      </dgm:t>
    </dgm:pt>
    <dgm:pt modelId="{3A61688C-3975-4CF1-BF88-89DD2793AA6A}" type="sibTrans" cxnId="{4288A227-A9E1-4812-830D-B3C014E7A911}">
      <dgm:prSet/>
      <dgm:spPr/>
      <dgm:t>
        <a:bodyPr/>
        <a:lstStyle/>
        <a:p>
          <a:endParaRPr lang="zh-TW" altLang="en-US"/>
        </a:p>
      </dgm:t>
    </dgm:pt>
    <dgm:pt modelId="{0809CEA1-1673-423C-B39A-0073484D4F21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B0D13CBC-BBD3-458E-A758-C87B515C1FF2}" type="parTrans" cxnId="{B49092DA-EFC1-471C-A380-23B74538CCD2}">
      <dgm:prSet/>
      <dgm:spPr/>
      <dgm:t>
        <a:bodyPr/>
        <a:lstStyle/>
        <a:p>
          <a:endParaRPr lang="zh-TW" altLang="en-US"/>
        </a:p>
      </dgm:t>
    </dgm:pt>
    <dgm:pt modelId="{DDB65E82-038C-4335-AA78-B874CEF08F50}" type="sibTrans" cxnId="{B49092DA-EFC1-471C-A380-23B74538CCD2}">
      <dgm:prSet/>
      <dgm:spPr/>
      <dgm:t>
        <a:bodyPr/>
        <a:lstStyle/>
        <a:p>
          <a:endParaRPr lang="zh-TW" altLang="en-US"/>
        </a:p>
      </dgm:t>
    </dgm:pt>
    <dgm:pt modelId="{8B28F098-3A7F-4584-A108-D41271780447}">
      <dgm:prSet phldrT="[文字]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047192C7-0F3B-472A-9F3E-B818F0BFDFA7}" type="parTrans" cxnId="{7700196E-E149-42EE-9486-6B769D232FE1}">
      <dgm:prSet/>
      <dgm:spPr/>
      <dgm:t>
        <a:bodyPr/>
        <a:lstStyle/>
        <a:p>
          <a:endParaRPr lang="zh-TW" altLang="en-US"/>
        </a:p>
      </dgm:t>
    </dgm:pt>
    <dgm:pt modelId="{38629B73-A3BF-49D5-B4C3-71B8818C7C67}" type="sibTrans" cxnId="{7700196E-E149-42EE-9486-6B769D232FE1}">
      <dgm:prSet/>
      <dgm:spPr/>
      <dgm:t>
        <a:bodyPr/>
        <a:lstStyle/>
        <a:p>
          <a:endParaRPr lang="zh-TW" altLang="en-US"/>
        </a:p>
      </dgm:t>
    </dgm:pt>
    <dgm:pt modelId="{65F22E3B-A90A-48CE-93DD-67BCE9EE6F4E}">
      <dgm:prSet phldrT="[文字]"/>
      <dgm:spPr>
        <a:solidFill>
          <a:srgbClr val="7030A0"/>
        </a:solidFill>
        <a:ln>
          <a:solidFill>
            <a:srgbClr val="0070C0"/>
          </a:solidFill>
        </a:ln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EC07301-B278-43C7-9718-0815FF8DE136}" type="parTrans" cxnId="{FA36B828-1C35-414E-8EEA-898A745E284B}">
      <dgm:prSet/>
      <dgm:spPr/>
      <dgm:t>
        <a:bodyPr/>
        <a:lstStyle/>
        <a:p>
          <a:endParaRPr lang="zh-TW" altLang="en-US"/>
        </a:p>
      </dgm:t>
    </dgm:pt>
    <dgm:pt modelId="{EE771D9A-8DB1-423A-801F-E249676779A3}" type="sibTrans" cxnId="{FA36B828-1C35-414E-8EEA-898A745E284B}">
      <dgm:prSet/>
      <dgm:spPr/>
      <dgm:t>
        <a:bodyPr/>
        <a:lstStyle/>
        <a:p>
          <a:endParaRPr lang="zh-TW" altLang="en-US"/>
        </a:p>
      </dgm:t>
    </dgm:pt>
    <dgm:pt modelId="{E7E5CEE9-43B5-4480-B08F-6317104317DC}" type="pres">
      <dgm:prSet presAssocID="{CA279881-9272-4755-8F2C-0EA20AE1C9F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CA7967F-9006-4417-9D3D-55364B5DC774}" type="pres">
      <dgm:prSet presAssocID="{DD59F539-DE30-476C-A556-F7947EAF697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3D41F2-E808-4B2C-B4E8-6518DDE3030A}" type="pres">
      <dgm:prSet presAssocID="{DF67BA65-D928-4107-AC1A-F277BB42205B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FBD3C80-636D-4A04-A3AF-6404DFACE9E0}" type="pres">
      <dgm:prSet presAssocID="{DF67BA65-D928-4107-AC1A-F277BB42205B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2E8D582-E11C-44A9-AE44-5F55A4F6EFF5}" type="pres">
      <dgm:prSet presAssocID="{276096C8-3444-468C-95D8-658425D88FE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772B09-36AC-44FE-8D08-23E9A43FE356}" type="pres">
      <dgm:prSet presAssocID="{2218C8B6-D759-4E7B-BF52-4BBAFC23B96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1078D4B-EF1E-4568-B2F5-EEAFCB4A89B2}" type="pres">
      <dgm:prSet presAssocID="{2218C8B6-D759-4E7B-BF52-4BBAFC23B96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D0F06BAB-00A4-4B7F-8E4B-35A8636EE013}" type="pres">
      <dgm:prSet presAssocID="{2A7AA9EE-AA8E-4CFC-9112-01FC7904D3B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DEA11D-7012-4208-845C-37CBFEB62A5E}" type="pres">
      <dgm:prSet presAssocID="{3A61688C-3975-4CF1-BF88-89DD2793AA6A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E114E4B2-6EE5-4B95-A5B2-5216746075D9}" type="pres">
      <dgm:prSet presAssocID="{3A61688C-3975-4CF1-BF88-89DD2793AA6A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60530AC-9A6A-4218-A28C-7BBE37BBBF97}" type="pres">
      <dgm:prSet presAssocID="{0809CEA1-1673-423C-B39A-0073484D4F2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B219FD-F8E9-404B-902E-99AAEB5AFDAC}" type="pres">
      <dgm:prSet presAssocID="{DDB65E82-038C-4335-AA78-B874CEF08F50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9D13B80-9885-4396-AC53-A6C27647E031}" type="pres">
      <dgm:prSet presAssocID="{DDB65E82-038C-4335-AA78-B874CEF08F50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DCDB7B8B-4805-4A75-8B58-3B3A9308A07F}" type="pres">
      <dgm:prSet presAssocID="{8B28F098-3A7F-4584-A108-D4127178044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E5C2CA-4DD2-4232-A809-5345D6897848}" type="pres">
      <dgm:prSet presAssocID="{38629B73-A3BF-49D5-B4C3-71B8818C7C67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519C988-B7E9-471E-84A4-137FDD81A801}" type="pres">
      <dgm:prSet presAssocID="{38629B73-A3BF-49D5-B4C3-71B8818C7C67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95F13889-A4CE-4577-A36D-DE7D77165E11}" type="pres">
      <dgm:prSet presAssocID="{65F22E3B-A90A-48CE-93DD-67BCE9EE6F4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2E532BB-D24D-4169-A2B7-0976666E382D}" type="presOf" srcId="{3A61688C-3975-4CF1-BF88-89DD2793AA6A}" destId="{04DEA11D-7012-4208-845C-37CBFEB62A5E}" srcOrd="0" destOrd="0" presId="urn:microsoft.com/office/officeart/2005/8/layout/process5"/>
    <dgm:cxn modelId="{F8F16B67-618A-4175-AD7D-562DC4F47598}" srcId="{CA279881-9272-4755-8F2C-0EA20AE1C9F4}" destId="{276096C8-3444-468C-95D8-658425D88FEE}" srcOrd="1" destOrd="0" parTransId="{37145B4C-339B-4801-99EE-20EC8F4C95DD}" sibTransId="{2218C8B6-D759-4E7B-BF52-4BBAFC23B962}"/>
    <dgm:cxn modelId="{FC352144-9414-4875-82A5-69E14DB4B45A}" type="presOf" srcId="{0809CEA1-1673-423C-B39A-0073484D4F21}" destId="{B60530AC-9A6A-4218-A28C-7BBE37BBBF97}" srcOrd="0" destOrd="0" presId="urn:microsoft.com/office/officeart/2005/8/layout/process5"/>
    <dgm:cxn modelId="{A531C3DD-6DF2-41F6-966B-2E73736E41A4}" type="presOf" srcId="{DF67BA65-D928-4107-AC1A-F277BB42205B}" destId="{BD3D41F2-E808-4B2C-B4E8-6518DDE3030A}" srcOrd="0" destOrd="0" presId="urn:microsoft.com/office/officeart/2005/8/layout/process5"/>
    <dgm:cxn modelId="{FB0E5471-571B-435F-B323-BED6E629B559}" srcId="{CA279881-9272-4755-8F2C-0EA20AE1C9F4}" destId="{DD59F539-DE30-476C-A556-F7947EAF697C}" srcOrd="0" destOrd="0" parTransId="{DF375AC5-984F-4B53-9996-370A0F3E1A65}" sibTransId="{DF67BA65-D928-4107-AC1A-F277BB42205B}"/>
    <dgm:cxn modelId="{4C584D81-A026-44D9-B50F-5DA3809167F9}" type="presOf" srcId="{65F22E3B-A90A-48CE-93DD-67BCE9EE6F4E}" destId="{95F13889-A4CE-4577-A36D-DE7D77165E11}" srcOrd="0" destOrd="0" presId="urn:microsoft.com/office/officeart/2005/8/layout/process5"/>
    <dgm:cxn modelId="{4288A227-A9E1-4812-830D-B3C014E7A911}" srcId="{CA279881-9272-4755-8F2C-0EA20AE1C9F4}" destId="{2A7AA9EE-AA8E-4CFC-9112-01FC7904D3B2}" srcOrd="2" destOrd="0" parTransId="{A6CE7F25-7ED5-49B8-AF8A-4D540CDA32F6}" sibTransId="{3A61688C-3975-4CF1-BF88-89DD2793AA6A}"/>
    <dgm:cxn modelId="{FB7B2845-0C3D-408A-AEC8-AE02C19DC786}" type="presOf" srcId="{8B28F098-3A7F-4584-A108-D41271780447}" destId="{DCDB7B8B-4805-4A75-8B58-3B3A9308A07F}" srcOrd="0" destOrd="0" presId="urn:microsoft.com/office/officeart/2005/8/layout/process5"/>
    <dgm:cxn modelId="{939DDCF7-41A3-4CB5-A188-6196076B643A}" type="presOf" srcId="{CA279881-9272-4755-8F2C-0EA20AE1C9F4}" destId="{E7E5CEE9-43B5-4480-B08F-6317104317DC}" srcOrd="0" destOrd="0" presId="urn:microsoft.com/office/officeart/2005/8/layout/process5"/>
    <dgm:cxn modelId="{00697818-8487-43AB-8837-0D28E6927265}" type="presOf" srcId="{38629B73-A3BF-49D5-B4C3-71B8818C7C67}" destId="{2EE5C2CA-4DD2-4232-A809-5345D6897848}" srcOrd="0" destOrd="0" presId="urn:microsoft.com/office/officeart/2005/8/layout/process5"/>
    <dgm:cxn modelId="{84D69062-0C20-485C-AC69-94C4C3FE70CB}" type="presOf" srcId="{2218C8B6-D759-4E7B-BF52-4BBAFC23B962}" destId="{B4772B09-36AC-44FE-8D08-23E9A43FE356}" srcOrd="0" destOrd="0" presId="urn:microsoft.com/office/officeart/2005/8/layout/process5"/>
    <dgm:cxn modelId="{315DB0D0-788E-4E45-90BF-45E5D781CF2A}" type="presOf" srcId="{2A7AA9EE-AA8E-4CFC-9112-01FC7904D3B2}" destId="{D0F06BAB-00A4-4B7F-8E4B-35A8636EE013}" srcOrd="0" destOrd="0" presId="urn:microsoft.com/office/officeart/2005/8/layout/process5"/>
    <dgm:cxn modelId="{BF216DDA-63FF-4DB6-AD89-E54C815DB1BE}" type="presOf" srcId="{DF67BA65-D928-4107-AC1A-F277BB42205B}" destId="{BFBD3C80-636D-4A04-A3AF-6404DFACE9E0}" srcOrd="1" destOrd="0" presId="urn:microsoft.com/office/officeart/2005/8/layout/process5"/>
    <dgm:cxn modelId="{FA36B828-1C35-414E-8EEA-898A745E284B}" srcId="{CA279881-9272-4755-8F2C-0EA20AE1C9F4}" destId="{65F22E3B-A90A-48CE-93DD-67BCE9EE6F4E}" srcOrd="5" destOrd="0" parTransId="{5EC07301-B278-43C7-9718-0815FF8DE136}" sibTransId="{EE771D9A-8DB1-423A-801F-E249676779A3}"/>
    <dgm:cxn modelId="{31B781BD-937C-475D-AF35-C92EED9B3389}" type="presOf" srcId="{276096C8-3444-468C-95D8-658425D88FEE}" destId="{82E8D582-E11C-44A9-AE44-5F55A4F6EFF5}" srcOrd="0" destOrd="0" presId="urn:microsoft.com/office/officeart/2005/8/layout/process5"/>
    <dgm:cxn modelId="{D4425742-E0D9-4E74-B822-13D4ECFF1413}" type="presOf" srcId="{DDB65E82-038C-4335-AA78-B874CEF08F50}" destId="{58B219FD-F8E9-404B-902E-99AAEB5AFDAC}" srcOrd="0" destOrd="0" presId="urn:microsoft.com/office/officeart/2005/8/layout/process5"/>
    <dgm:cxn modelId="{811DA16A-9F39-4DEF-B3C5-2770B2B0C943}" type="presOf" srcId="{2218C8B6-D759-4E7B-BF52-4BBAFC23B962}" destId="{B1078D4B-EF1E-4568-B2F5-EEAFCB4A89B2}" srcOrd="1" destOrd="0" presId="urn:microsoft.com/office/officeart/2005/8/layout/process5"/>
    <dgm:cxn modelId="{B49092DA-EFC1-471C-A380-23B74538CCD2}" srcId="{CA279881-9272-4755-8F2C-0EA20AE1C9F4}" destId="{0809CEA1-1673-423C-B39A-0073484D4F21}" srcOrd="3" destOrd="0" parTransId="{B0D13CBC-BBD3-458E-A758-C87B515C1FF2}" sibTransId="{DDB65E82-038C-4335-AA78-B874CEF08F50}"/>
    <dgm:cxn modelId="{E66A1691-C33D-47B2-B839-DB09A85CA4DF}" type="presOf" srcId="{DD59F539-DE30-476C-A556-F7947EAF697C}" destId="{ACA7967F-9006-4417-9D3D-55364B5DC774}" srcOrd="0" destOrd="0" presId="urn:microsoft.com/office/officeart/2005/8/layout/process5"/>
    <dgm:cxn modelId="{88AD1414-54E5-43FB-B846-E08DDE26D137}" type="presOf" srcId="{3A61688C-3975-4CF1-BF88-89DD2793AA6A}" destId="{E114E4B2-6EE5-4B95-A5B2-5216746075D9}" srcOrd="1" destOrd="0" presId="urn:microsoft.com/office/officeart/2005/8/layout/process5"/>
    <dgm:cxn modelId="{B366B4A7-AF4C-458F-B7C1-0C69685969B0}" type="presOf" srcId="{38629B73-A3BF-49D5-B4C3-71B8818C7C67}" destId="{4519C988-B7E9-471E-84A4-137FDD81A801}" srcOrd="1" destOrd="0" presId="urn:microsoft.com/office/officeart/2005/8/layout/process5"/>
    <dgm:cxn modelId="{7700196E-E149-42EE-9486-6B769D232FE1}" srcId="{CA279881-9272-4755-8F2C-0EA20AE1C9F4}" destId="{8B28F098-3A7F-4584-A108-D41271780447}" srcOrd="4" destOrd="0" parTransId="{047192C7-0F3B-472A-9F3E-B818F0BFDFA7}" sibTransId="{38629B73-A3BF-49D5-B4C3-71B8818C7C67}"/>
    <dgm:cxn modelId="{196F2B81-2B3A-4B2A-89E0-E98A79E2FAD9}" type="presOf" srcId="{DDB65E82-038C-4335-AA78-B874CEF08F50}" destId="{E9D13B80-9885-4396-AC53-A6C27647E031}" srcOrd="1" destOrd="0" presId="urn:microsoft.com/office/officeart/2005/8/layout/process5"/>
    <dgm:cxn modelId="{8F0E605A-47F1-49A5-AA7A-D4E4FFB6332B}" type="presParOf" srcId="{E7E5CEE9-43B5-4480-B08F-6317104317DC}" destId="{ACA7967F-9006-4417-9D3D-55364B5DC774}" srcOrd="0" destOrd="0" presId="urn:microsoft.com/office/officeart/2005/8/layout/process5"/>
    <dgm:cxn modelId="{29C1C85C-73D0-4E84-A27A-3691BC8CAD3B}" type="presParOf" srcId="{E7E5CEE9-43B5-4480-B08F-6317104317DC}" destId="{BD3D41F2-E808-4B2C-B4E8-6518DDE3030A}" srcOrd="1" destOrd="0" presId="urn:microsoft.com/office/officeart/2005/8/layout/process5"/>
    <dgm:cxn modelId="{B80899A7-0968-47E3-8A5E-F8A15ADE06AA}" type="presParOf" srcId="{BD3D41F2-E808-4B2C-B4E8-6518DDE3030A}" destId="{BFBD3C80-636D-4A04-A3AF-6404DFACE9E0}" srcOrd="0" destOrd="0" presId="urn:microsoft.com/office/officeart/2005/8/layout/process5"/>
    <dgm:cxn modelId="{B1C733B1-815E-40EE-A490-1AA42C7581FE}" type="presParOf" srcId="{E7E5CEE9-43B5-4480-B08F-6317104317DC}" destId="{82E8D582-E11C-44A9-AE44-5F55A4F6EFF5}" srcOrd="2" destOrd="0" presId="urn:microsoft.com/office/officeart/2005/8/layout/process5"/>
    <dgm:cxn modelId="{23D724A6-7F22-4E26-B70A-252F88918E86}" type="presParOf" srcId="{E7E5CEE9-43B5-4480-B08F-6317104317DC}" destId="{B4772B09-36AC-44FE-8D08-23E9A43FE356}" srcOrd="3" destOrd="0" presId="urn:microsoft.com/office/officeart/2005/8/layout/process5"/>
    <dgm:cxn modelId="{974F2951-4DAC-4957-8EA1-C534BF388FDD}" type="presParOf" srcId="{B4772B09-36AC-44FE-8D08-23E9A43FE356}" destId="{B1078D4B-EF1E-4568-B2F5-EEAFCB4A89B2}" srcOrd="0" destOrd="0" presId="urn:microsoft.com/office/officeart/2005/8/layout/process5"/>
    <dgm:cxn modelId="{E5875887-2209-44CC-ADAD-46D752203B1D}" type="presParOf" srcId="{E7E5CEE9-43B5-4480-B08F-6317104317DC}" destId="{D0F06BAB-00A4-4B7F-8E4B-35A8636EE013}" srcOrd="4" destOrd="0" presId="urn:microsoft.com/office/officeart/2005/8/layout/process5"/>
    <dgm:cxn modelId="{CB4DD0C1-29D7-448D-89A0-EC80FB9E2DCB}" type="presParOf" srcId="{E7E5CEE9-43B5-4480-B08F-6317104317DC}" destId="{04DEA11D-7012-4208-845C-37CBFEB62A5E}" srcOrd="5" destOrd="0" presId="urn:microsoft.com/office/officeart/2005/8/layout/process5"/>
    <dgm:cxn modelId="{392D08FF-0361-4BA5-97B7-F5772171E231}" type="presParOf" srcId="{04DEA11D-7012-4208-845C-37CBFEB62A5E}" destId="{E114E4B2-6EE5-4B95-A5B2-5216746075D9}" srcOrd="0" destOrd="0" presId="urn:microsoft.com/office/officeart/2005/8/layout/process5"/>
    <dgm:cxn modelId="{66C7D64F-501B-4610-AB4E-01679DF6B288}" type="presParOf" srcId="{E7E5CEE9-43B5-4480-B08F-6317104317DC}" destId="{B60530AC-9A6A-4218-A28C-7BBE37BBBF97}" srcOrd="6" destOrd="0" presId="urn:microsoft.com/office/officeart/2005/8/layout/process5"/>
    <dgm:cxn modelId="{8958F722-8B77-4009-89BD-088D17622654}" type="presParOf" srcId="{E7E5CEE9-43B5-4480-B08F-6317104317DC}" destId="{58B219FD-F8E9-404B-902E-99AAEB5AFDAC}" srcOrd="7" destOrd="0" presId="urn:microsoft.com/office/officeart/2005/8/layout/process5"/>
    <dgm:cxn modelId="{37019E6F-CDA1-4942-9AA4-F80AFA84D09E}" type="presParOf" srcId="{58B219FD-F8E9-404B-902E-99AAEB5AFDAC}" destId="{E9D13B80-9885-4396-AC53-A6C27647E031}" srcOrd="0" destOrd="0" presId="urn:microsoft.com/office/officeart/2005/8/layout/process5"/>
    <dgm:cxn modelId="{439547C9-2BDA-4A40-BD00-02F45927A0AD}" type="presParOf" srcId="{E7E5CEE9-43B5-4480-B08F-6317104317DC}" destId="{DCDB7B8B-4805-4A75-8B58-3B3A9308A07F}" srcOrd="8" destOrd="0" presId="urn:microsoft.com/office/officeart/2005/8/layout/process5"/>
    <dgm:cxn modelId="{5E03E302-5D23-4C6F-BB59-81A31E0972E1}" type="presParOf" srcId="{E7E5CEE9-43B5-4480-B08F-6317104317DC}" destId="{2EE5C2CA-4DD2-4232-A809-5345D6897848}" srcOrd="9" destOrd="0" presId="urn:microsoft.com/office/officeart/2005/8/layout/process5"/>
    <dgm:cxn modelId="{48C547A0-171C-4A39-81FC-B8EBB9818B21}" type="presParOf" srcId="{2EE5C2CA-4DD2-4232-A809-5345D6897848}" destId="{4519C988-B7E9-471E-84A4-137FDD81A801}" srcOrd="0" destOrd="0" presId="urn:microsoft.com/office/officeart/2005/8/layout/process5"/>
    <dgm:cxn modelId="{A58E7433-AE48-42E3-AE48-4BF986A9060E}" type="presParOf" srcId="{E7E5CEE9-43B5-4480-B08F-6317104317DC}" destId="{95F13889-A4CE-4577-A36D-DE7D77165E11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7967F-9006-4417-9D3D-55364B5DC774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BD3D41F2-E808-4B2C-B4E8-6518DDE3030A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2E8D582-E11C-44A9-AE44-5F55A4F6EFF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B4772B09-36AC-44FE-8D08-23E9A43FE356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0F06BAB-00A4-4B7F-8E4B-35A8636EE01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04DEA11D-7012-4208-845C-37CBFEB62A5E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B60530AC-9A6A-4218-A28C-7BBE37BBBF9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戰火金剛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58B219FD-F8E9-404B-902E-99AAEB5AFDA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CDB7B8B-4805-4A75-8B58-3B3A9308A07F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2EE5C2CA-4DD2-4232-A809-5345D6897848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95F13889-A4CE-4577-A36D-DE7D77165E11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9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17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32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63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59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05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458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60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14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73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95000">
              <a:srgbClr val="7030A0"/>
            </a:gs>
            <a:gs pos="80000">
              <a:srgbClr val="0070C0"/>
            </a:gs>
            <a:gs pos="65000">
              <a:srgbClr val="00B0F0"/>
            </a:gs>
            <a:gs pos="43000">
              <a:srgbClr val="C9E828"/>
            </a:gs>
            <a:gs pos="18000">
              <a:srgbClr val="FFE000"/>
            </a:gs>
            <a:gs pos="23000">
              <a:srgbClr val="FFFF00"/>
            </a:gs>
            <a:gs pos="12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DAE08-726A-4F01-82F2-9CF9DFBC6B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3771F-9FAB-4283-A86D-D6D45D4777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79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zh-TW" altLang="en-US" dirty="0"/>
              <a:t> </a:t>
            </a:r>
            <a:r>
              <a:rPr lang="zh-TW" altLang="en-US" dirty="0" smtClean="0"/>
              <a:t> </a:t>
            </a:r>
            <a:r>
              <a:rPr lang="en-US" altLang="zh-TW" dirty="0" smtClean="0"/>
              <a:t>Apple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5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7517" y="381217"/>
            <a:ext cx="1336963" cy="734724"/>
          </a:xfrm>
        </p:spPr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1306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雲朵形圖說文字 4"/>
          <p:cNvSpPr/>
          <p:nvPr/>
        </p:nvSpPr>
        <p:spPr>
          <a:xfrm>
            <a:off x="5029199" y="125125"/>
            <a:ext cx="2133600" cy="1246909"/>
          </a:xfrm>
          <a:prstGeom prst="cloudCallou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9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948315"/>
              </p:ext>
            </p:extLst>
          </p:nvPr>
        </p:nvGraphicFramePr>
        <p:xfrm>
          <a:off x="838200" y="1537855"/>
          <a:ext cx="10525991" cy="471054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50371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371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3208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5467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11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11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68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遊樂設施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4661263" cy="4486275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  <a:r>
              <a:rPr lang="zh-TW" altLang="en-US" dirty="0" smtClean="0"/>
              <a:t>☁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	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854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遊樂設施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銀河號	銀河號</a:t>
            </a:r>
            <a:r>
              <a:rPr lang="en-US" altLang="zh-TW" dirty="0"/>
              <a:t>(</a:t>
            </a:r>
            <a:r>
              <a:rPr lang="zh-TW" altLang="en-US" dirty="0"/>
              <a:t>單軌列車</a:t>
            </a:r>
            <a:r>
              <a:rPr lang="en-US" altLang="zh-TW" dirty="0"/>
              <a:t>)	3</a:t>
            </a:r>
            <a:r>
              <a:rPr lang="zh-TW" altLang="en-US" dirty="0"/>
              <a:t>樓露天區	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. </a:t>
            </a:r>
            <a:r>
              <a:rPr lang="zh-TW" altLang="en-US" dirty="0"/>
              <a:t>轉轉咖啡杯	轉轉咖啡杯	</a:t>
            </a:r>
            <a:r>
              <a:rPr lang="en-US" altLang="zh-TW" dirty="0"/>
              <a:t>3</a:t>
            </a:r>
            <a:r>
              <a:rPr lang="zh-TW" altLang="en-US" dirty="0"/>
              <a:t>樓頂棚區	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</p:spTree>
    <p:extLst>
      <p:ext uri="{BB962C8B-B14F-4D97-AF65-F5344CB8AC3E}">
        <p14:creationId xmlns:p14="http://schemas.microsoft.com/office/powerpoint/2010/main" val="37842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</a:t>
            </a:r>
            <a:r>
              <a:rPr lang="zh-TW" altLang="en-US" dirty="0"/>
              <a:t>新樂園</a:t>
            </a:r>
            <a:r>
              <a:rPr lang="en-US" altLang="zh-TW" dirty="0" smtClean="0"/>
              <a:t>ttps</a:t>
            </a:r>
            <a:r>
              <a:rPr lang="en-US" altLang="zh-TW" dirty="0"/>
              <a:t>://</a:t>
            </a:r>
            <a:r>
              <a:rPr lang="en-US" altLang="zh-TW" dirty="0" smtClean="0"/>
              <a:t>www.tcap.taipei/cp.aspx?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83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樂園介紹影片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41863" y="1690688"/>
            <a:ext cx="8242663" cy="482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0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323</Words>
  <Application>Microsoft Office PowerPoint</Application>
  <PresentationFormat>寬螢幕</PresentationFormat>
  <Paragraphs>63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</vt:lpstr>
      <vt:lpstr>票價</vt:lpstr>
      <vt:lpstr>遊樂設施</vt:lpstr>
      <vt:lpstr>遊樂設施</vt:lpstr>
      <vt:lpstr>資料來源</vt:lpstr>
      <vt:lpstr>兒童新樂園介紹影片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2022-12-20T07:45:59Z</dcterms:created>
  <dcterms:modified xsi:type="dcterms:W3CDTF">2023-01-03T08:00:05Z</dcterms:modified>
</cp:coreProperties>
</file>