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1D6D66-11D0-4DF6-9F5F-70DFF56C206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39E56F3-3D02-4D4E-B3C5-DB86B2750578}">
      <dgm:prSet phldrT="[文字]"/>
      <dgm:spPr>
        <a:solidFill>
          <a:srgbClr val="FFC000"/>
        </a:solidFill>
        <a:ln>
          <a:solidFill>
            <a:srgbClr val="00B050"/>
          </a:solidFill>
        </a:ln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B351093A-72A6-4D16-8733-597B07EFEE40}" type="parTrans" cxnId="{FA5D0C61-E476-431C-B1CC-EF7067A19881}">
      <dgm:prSet/>
      <dgm:spPr/>
      <dgm:t>
        <a:bodyPr/>
        <a:lstStyle/>
        <a:p>
          <a:endParaRPr lang="zh-TW" altLang="en-US"/>
        </a:p>
      </dgm:t>
    </dgm:pt>
    <dgm:pt modelId="{6AA9B871-CE76-4A99-88A2-6C1FC2AF2C78}" type="sibTrans" cxnId="{FA5D0C61-E476-431C-B1CC-EF7067A19881}">
      <dgm:prSet/>
      <dgm:spPr/>
      <dgm:t>
        <a:bodyPr/>
        <a:lstStyle/>
        <a:p>
          <a:endParaRPr lang="zh-TW" altLang="en-US"/>
        </a:p>
      </dgm:t>
    </dgm:pt>
    <dgm:pt modelId="{7460C16E-8E4F-4E7C-9035-28C390D03B27}">
      <dgm:prSet phldrT="[文字]"/>
      <dgm:spPr>
        <a:solidFill>
          <a:srgbClr val="92D050"/>
        </a:solidFill>
        <a:ln>
          <a:solidFill>
            <a:srgbClr val="00B0F0"/>
          </a:solidFill>
        </a:ln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961DFD7-5176-4589-8A37-16E1BD433BBC}" type="parTrans" cxnId="{20AC3D59-DD4D-4F93-A87A-42F52ABFCC9F}">
      <dgm:prSet/>
      <dgm:spPr/>
      <dgm:t>
        <a:bodyPr/>
        <a:lstStyle/>
        <a:p>
          <a:endParaRPr lang="zh-TW" altLang="en-US"/>
        </a:p>
      </dgm:t>
    </dgm:pt>
    <dgm:pt modelId="{4186F6C9-8E96-4DE7-8E3A-75313BF3AAAE}" type="sibTrans" cxnId="{20AC3D59-DD4D-4F93-A87A-42F52ABFCC9F}">
      <dgm:prSet/>
      <dgm:spPr/>
      <dgm:t>
        <a:bodyPr/>
        <a:lstStyle/>
        <a:p>
          <a:endParaRPr lang="zh-TW" altLang="en-US"/>
        </a:p>
      </dgm:t>
    </dgm:pt>
    <dgm:pt modelId="{9E8211E1-21B4-484B-A14D-D4269F641B56}">
      <dgm:prSet phldrT="[文字]"/>
      <dgm:spPr>
        <a:solidFill>
          <a:srgbClr val="00B0F0"/>
        </a:solidFill>
        <a:ln>
          <a:solidFill>
            <a:srgbClr val="00B050"/>
          </a:solidFill>
        </a:ln>
      </dgm:spPr>
      <dgm:t>
        <a:bodyPr/>
        <a:lstStyle/>
        <a:p>
          <a:r>
            <a:rPr lang="zh-TW" altLang="en-US" dirty="0" smtClean="0"/>
            <a:t>星空飛碟</a:t>
          </a:r>
          <a:endParaRPr lang="zh-TW" altLang="en-US" dirty="0"/>
        </a:p>
      </dgm:t>
    </dgm:pt>
    <dgm:pt modelId="{B69D60FF-70CA-483A-BAA2-4C450E7FFBCD}" type="parTrans" cxnId="{73F55C60-4E13-45A4-A919-8E749E591404}">
      <dgm:prSet/>
      <dgm:spPr/>
      <dgm:t>
        <a:bodyPr/>
        <a:lstStyle/>
        <a:p>
          <a:endParaRPr lang="zh-TW" altLang="en-US"/>
        </a:p>
      </dgm:t>
    </dgm:pt>
    <dgm:pt modelId="{CCA96D3D-B8E7-4963-8D92-71A6C569393F}" type="sibTrans" cxnId="{73F55C60-4E13-45A4-A919-8E749E591404}">
      <dgm:prSet/>
      <dgm:spPr/>
      <dgm:t>
        <a:bodyPr/>
        <a:lstStyle/>
        <a:p>
          <a:endParaRPr lang="zh-TW" altLang="en-US"/>
        </a:p>
      </dgm:t>
    </dgm:pt>
    <dgm:pt modelId="{09F2E458-5D37-4773-9D2A-D2EE2D523128}">
      <dgm:prSet phldrT="[文字]"/>
      <dgm:spPr>
        <a:solidFill>
          <a:schemeClr val="accent2"/>
        </a:solidFill>
        <a:ln>
          <a:solidFill>
            <a:srgbClr val="FF0000"/>
          </a:solidFill>
        </a:ln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C723D940-D5D1-4A62-8C86-706E6EB5A5EF}" type="parTrans" cxnId="{A89F066D-F60E-4282-AE42-2F5FCCD803F6}">
      <dgm:prSet/>
      <dgm:spPr/>
      <dgm:t>
        <a:bodyPr/>
        <a:lstStyle/>
        <a:p>
          <a:endParaRPr lang="zh-TW" altLang="en-US"/>
        </a:p>
      </dgm:t>
    </dgm:pt>
    <dgm:pt modelId="{D5E8CC70-8F08-47C2-8158-D9F796B333C7}" type="sibTrans" cxnId="{A89F066D-F60E-4282-AE42-2F5FCCD803F6}">
      <dgm:prSet/>
      <dgm:spPr/>
      <dgm:t>
        <a:bodyPr/>
        <a:lstStyle/>
        <a:p>
          <a:endParaRPr lang="zh-TW" altLang="en-US"/>
        </a:p>
      </dgm:t>
    </dgm:pt>
    <dgm:pt modelId="{99183291-5693-46BE-93B7-1D7BD85CFEAE}" type="pres">
      <dgm:prSet presAssocID="{3A1D6D66-11D0-4DF6-9F5F-70DFF56C20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AC8D4F7-33CA-4666-A2C1-0F79564915C0}" type="pres">
      <dgm:prSet presAssocID="{439E56F3-3D02-4D4E-B3C5-DB86B2750578}" presName="node" presStyleLbl="node1" presStyleIdx="0" presStyleCnt="4" custLinFactNeighborX="2886" custLinFactNeighborY="-9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A5948E-D5E0-4DA3-821B-648B4EAF81DB}" type="pres">
      <dgm:prSet presAssocID="{6AA9B871-CE76-4A99-88A2-6C1FC2AF2C78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6296C4C6-76E9-4169-B113-229B518F468A}" type="pres">
      <dgm:prSet presAssocID="{6AA9B871-CE76-4A99-88A2-6C1FC2AF2C78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C76D725A-647B-4A0D-AC04-C0FDAA215ABC}" type="pres">
      <dgm:prSet presAssocID="{7460C16E-8E4F-4E7C-9035-28C390D03B2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2609D8-6FAD-4CC3-B089-B2FB6016CA7E}" type="pres">
      <dgm:prSet presAssocID="{4186F6C9-8E96-4DE7-8E3A-75313BF3AAAE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28FC1B2B-36F9-49E8-8DC6-279BFE7923AC}" type="pres">
      <dgm:prSet presAssocID="{4186F6C9-8E96-4DE7-8E3A-75313BF3AAAE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22C1B6A2-1D17-47CD-B2D2-5A3B83C079D3}" type="pres">
      <dgm:prSet presAssocID="{9E8211E1-21B4-484B-A14D-D4269F641B5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DC04B1-316B-4212-93C5-5CE9BC9F245A}" type="pres">
      <dgm:prSet presAssocID="{CCA96D3D-B8E7-4963-8D92-71A6C569393F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16A616C3-E143-4F9F-8216-278C6BEAA7E4}" type="pres">
      <dgm:prSet presAssocID="{CCA96D3D-B8E7-4963-8D92-71A6C569393F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01213178-4D26-49D3-A291-3F3808824F85}" type="pres">
      <dgm:prSet presAssocID="{09F2E458-5D37-4773-9D2A-D2EE2D52312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747FCC0-96B9-4154-BB6B-447867A96D1D}" type="presOf" srcId="{CCA96D3D-B8E7-4963-8D92-71A6C569393F}" destId="{BEDC04B1-316B-4212-93C5-5CE9BC9F245A}" srcOrd="0" destOrd="0" presId="urn:microsoft.com/office/officeart/2005/8/layout/process5"/>
    <dgm:cxn modelId="{B5F7541D-8A83-4134-A2E0-CF841311A547}" type="presOf" srcId="{7460C16E-8E4F-4E7C-9035-28C390D03B27}" destId="{C76D725A-647B-4A0D-AC04-C0FDAA215ABC}" srcOrd="0" destOrd="0" presId="urn:microsoft.com/office/officeart/2005/8/layout/process5"/>
    <dgm:cxn modelId="{F2D7F5ED-8A93-4D02-B8A8-994622FBC8BE}" type="presOf" srcId="{439E56F3-3D02-4D4E-B3C5-DB86B2750578}" destId="{2AC8D4F7-33CA-4666-A2C1-0F79564915C0}" srcOrd="0" destOrd="0" presId="urn:microsoft.com/office/officeart/2005/8/layout/process5"/>
    <dgm:cxn modelId="{20AC3D59-DD4D-4F93-A87A-42F52ABFCC9F}" srcId="{3A1D6D66-11D0-4DF6-9F5F-70DFF56C2062}" destId="{7460C16E-8E4F-4E7C-9035-28C390D03B27}" srcOrd="1" destOrd="0" parTransId="{6961DFD7-5176-4589-8A37-16E1BD433BBC}" sibTransId="{4186F6C9-8E96-4DE7-8E3A-75313BF3AAAE}"/>
    <dgm:cxn modelId="{73F55C60-4E13-45A4-A919-8E749E591404}" srcId="{3A1D6D66-11D0-4DF6-9F5F-70DFF56C2062}" destId="{9E8211E1-21B4-484B-A14D-D4269F641B56}" srcOrd="2" destOrd="0" parTransId="{B69D60FF-70CA-483A-BAA2-4C450E7FFBCD}" sibTransId="{CCA96D3D-B8E7-4963-8D92-71A6C569393F}"/>
    <dgm:cxn modelId="{69C2B710-76AE-4F36-BD2F-48F47812BB7D}" type="presOf" srcId="{4186F6C9-8E96-4DE7-8E3A-75313BF3AAAE}" destId="{28FC1B2B-36F9-49E8-8DC6-279BFE7923AC}" srcOrd="1" destOrd="0" presId="urn:microsoft.com/office/officeart/2005/8/layout/process5"/>
    <dgm:cxn modelId="{978010BA-0DC4-411F-AD95-3AFE760483B0}" type="presOf" srcId="{6AA9B871-CE76-4A99-88A2-6C1FC2AF2C78}" destId="{6296C4C6-76E9-4169-B113-229B518F468A}" srcOrd="1" destOrd="0" presId="urn:microsoft.com/office/officeart/2005/8/layout/process5"/>
    <dgm:cxn modelId="{C3D0314D-17C0-4916-9E83-4B2A5AFA5AA5}" type="presOf" srcId="{3A1D6D66-11D0-4DF6-9F5F-70DFF56C2062}" destId="{99183291-5693-46BE-93B7-1D7BD85CFEAE}" srcOrd="0" destOrd="0" presId="urn:microsoft.com/office/officeart/2005/8/layout/process5"/>
    <dgm:cxn modelId="{AEC11832-47C6-4E7B-9D63-622EDDC1B444}" type="presOf" srcId="{09F2E458-5D37-4773-9D2A-D2EE2D523128}" destId="{01213178-4D26-49D3-A291-3F3808824F85}" srcOrd="0" destOrd="0" presId="urn:microsoft.com/office/officeart/2005/8/layout/process5"/>
    <dgm:cxn modelId="{B3246E22-FC0D-4F08-8A55-048C4F24517A}" type="presOf" srcId="{9E8211E1-21B4-484B-A14D-D4269F641B56}" destId="{22C1B6A2-1D17-47CD-B2D2-5A3B83C079D3}" srcOrd="0" destOrd="0" presId="urn:microsoft.com/office/officeart/2005/8/layout/process5"/>
    <dgm:cxn modelId="{A490BE75-93F1-4292-A5A4-2C00D062E708}" type="presOf" srcId="{4186F6C9-8E96-4DE7-8E3A-75313BF3AAAE}" destId="{0D2609D8-6FAD-4CC3-B089-B2FB6016CA7E}" srcOrd="0" destOrd="0" presId="urn:microsoft.com/office/officeart/2005/8/layout/process5"/>
    <dgm:cxn modelId="{A89F066D-F60E-4282-AE42-2F5FCCD803F6}" srcId="{3A1D6D66-11D0-4DF6-9F5F-70DFF56C2062}" destId="{09F2E458-5D37-4773-9D2A-D2EE2D523128}" srcOrd="3" destOrd="0" parTransId="{C723D940-D5D1-4A62-8C86-706E6EB5A5EF}" sibTransId="{D5E8CC70-8F08-47C2-8158-D9F796B333C7}"/>
    <dgm:cxn modelId="{FA5D0C61-E476-431C-B1CC-EF7067A19881}" srcId="{3A1D6D66-11D0-4DF6-9F5F-70DFF56C2062}" destId="{439E56F3-3D02-4D4E-B3C5-DB86B2750578}" srcOrd="0" destOrd="0" parTransId="{B351093A-72A6-4D16-8733-597B07EFEE40}" sibTransId="{6AA9B871-CE76-4A99-88A2-6C1FC2AF2C78}"/>
    <dgm:cxn modelId="{5D67829D-5344-46F8-A879-7B968272BB55}" type="presOf" srcId="{6AA9B871-CE76-4A99-88A2-6C1FC2AF2C78}" destId="{D2A5948E-D5E0-4DA3-821B-648B4EAF81DB}" srcOrd="0" destOrd="0" presId="urn:microsoft.com/office/officeart/2005/8/layout/process5"/>
    <dgm:cxn modelId="{F5EE9209-A9AF-4EE8-A78B-F9E50F5F345E}" type="presOf" srcId="{CCA96D3D-B8E7-4963-8D92-71A6C569393F}" destId="{16A616C3-E143-4F9F-8216-278C6BEAA7E4}" srcOrd="1" destOrd="0" presId="urn:microsoft.com/office/officeart/2005/8/layout/process5"/>
    <dgm:cxn modelId="{B8D5D23C-E9D5-461B-B8A9-4E1C36843F2A}" type="presParOf" srcId="{99183291-5693-46BE-93B7-1D7BD85CFEAE}" destId="{2AC8D4F7-33CA-4666-A2C1-0F79564915C0}" srcOrd="0" destOrd="0" presId="urn:microsoft.com/office/officeart/2005/8/layout/process5"/>
    <dgm:cxn modelId="{06C4ED39-A265-4E6D-B56B-F587B8FC261E}" type="presParOf" srcId="{99183291-5693-46BE-93B7-1D7BD85CFEAE}" destId="{D2A5948E-D5E0-4DA3-821B-648B4EAF81DB}" srcOrd="1" destOrd="0" presId="urn:microsoft.com/office/officeart/2005/8/layout/process5"/>
    <dgm:cxn modelId="{95FBC7EE-1B47-4380-8E89-9754E5CF4D31}" type="presParOf" srcId="{D2A5948E-D5E0-4DA3-821B-648B4EAF81DB}" destId="{6296C4C6-76E9-4169-B113-229B518F468A}" srcOrd="0" destOrd="0" presId="urn:microsoft.com/office/officeart/2005/8/layout/process5"/>
    <dgm:cxn modelId="{A62880D7-2BB9-43C4-AA38-41B417783681}" type="presParOf" srcId="{99183291-5693-46BE-93B7-1D7BD85CFEAE}" destId="{C76D725A-647B-4A0D-AC04-C0FDAA215ABC}" srcOrd="2" destOrd="0" presId="urn:microsoft.com/office/officeart/2005/8/layout/process5"/>
    <dgm:cxn modelId="{C4412084-93A2-44A0-BF50-143EF573FD89}" type="presParOf" srcId="{99183291-5693-46BE-93B7-1D7BD85CFEAE}" destId="{0D2609D8-6FAD-4CC3-B089-B2FB6016CA7E}" srcOrd="3" destOrd="0" presId="urn:microsoft.com/office/officeart/2005/8/layout/process5"/>
    <dgm:cxn modelId="{63391F8A-37A2-40F1-AA25-846449BD709F}" type="presParOf" srcId="{0D2609D8-6FAD-4CC3-B089-B2FB6016CA7E}" destId="{28FC1B2B-36F9-49E8-8DC6-279BFE7923AC}" srcOrd="0" destOrd="0" presId="urn:microsoft.com/office/officeart/2005/8/layout/process5"/>
    <dgm:cxn modelId="{42A31283-AC53-4D75-807A-8505EECB4200}" type="presParOf" srcId="{99183291-5693-46BE-93B7-1D7BD85CFEAE}" destId="{22C1B6A2-1D17-47CD-B2D2-5A3B83C079D3}" srcOrd="4" destOrd="0" presId="urn:microsoft.com/office/officeart/2005/8/layout/process5"/>
    <dgm:cxn modelId="{DAFD445E-BEBC-4E5A-9E9F-23E545FF7BA2}" type="presParOf" srcId="{99183291-5693-46BE-93B7-1D7BD85CFEAE}" destId="{BEDC04B1-316B-4212-93C5-5CE9BC9F245A}" srcOrd="5" destOrd="0" presId="urn:microsoft.com/office/officeart/2005/8/layout/process5"/>
    <dgm:cxn modelId="{9C120479-C1F4-41E4-9DD3-4AC753A68CD8}" type="presParOf" srcId="{BEDC04B1-316B-4212-93C5-5CE9BC9F245A}" destId="{16A616C3-E143-4F9F-8216-278C6BEAA7E4}" srcOrd="0" destOrd="0" presId="urn:microsoft.com/office/officeart/2005/8/layout/process5"/>
    <dgm:cxn modelId="{AE25C606-7029-4871-8CF0-F588BD03A960}" type="presParOf" srcId="{99183291-5693-46BE-93B7-1D7BD85CFEAE}" destId="{01213178-4D26-49D3-A291-3F3808824F85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8D4F7-33CA-4666-A2C1-0F79564915C0}">
      <dsp:nvSpPr>
        <dsp:cNvPr id="0" name=""/>
        <dsp:cNvSpPr/>
      </dsp:nvSpPr>
      <dsp:spPr>
        <a:xfrm>
          <a:off x="175432" y="0"/>
          <a:ext cx="2716187" cy="162971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223165" y="47733"/>
        <a:ext cx="2620721" cy="1534246"/>
      </dsp:txXfrm>
    </dsp:sp>
    <dsp:sp modelId="{D2A5948E-D5E0-4DA3-821B-648B4EAF81DB}">
      <dsp:nvSpPr>
        <dsp:cNvPr id="0" name=""/>
        <dsp:cNvSpPr/>
      </dsp:nvSpPr>
      <dsp:spPr>
        <a:xfrm rot="2510">
          <a:off x="3113399" y="479397"/>
          <a:ext cx="53428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13399" y="614061"/>
        <a:ext cx="374000" cy="404168"/>
      </dsp:txXfrm>
    </dsp:sp>
    <dsp:sp modelId="{C76D725A-647B-4A0D-AC04-C0FDAA215AB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0D2609D8-6FAD-4CC3-B089-B2FB6016CA7E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22C1B6A2-1D17-47CD-B2D2-5A3B83C079D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星空飛碟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BEDC04B1-316B-4212-93C5-5CE9BC9F245A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1213178-4D26-49D3-A291-3F3808824F8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65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87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76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98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84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79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38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02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78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58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40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45CAC-8A78-4FCD-B276-5E4BF8334028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042C-E170-47E9-8FF3-BAD75BDBE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08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dirty="0"/>
              <a:t>新</a:t>
            </a:r>
            <a:r>
              <a:rPr lang="zh-TW" altLang="en-US" dirty="0" smtClean="0"/>
              <a:t>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</a:t>
            </a:r>
            <a:r>
              <a:rPr lang="zh-TW" altLang="en-US" dirty="0"/>
              <a:t>料</a:t>
            </a:r>
          </a:p>
        </p:txBody>
      </p:sp>
    </p:spTree>
    <p:extLst>
      <p:ext uri="{BB962C8B-B14F-4D97-AF65-F5344CB8AC3E}">
        <p14:creationId xmlns:p14="http://schemas.microsoft.com/office/powerpoint/2010/main" val="317600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</a:t>
            </a:r>
            <a:r>
              <a:rPr lang="zh-TW" altLang="en-US" dirty="0"/>
              <a:t>程</a:t>
            </a:r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3535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153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50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⚡⚡⚡☁</a:t>
            </a:r>
            <a:endParaRPr lang="zh-TW" altLang="en-US" dirty="0"/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63" y="1935235"/>
            <a:ext cx="3713019" cy="278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64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81106" y="2368028"/>
            <a:ext cx="3677739" cy="275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2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550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prstClr val="black"/>
                </a:solidFill>
              </a:rPr>
              <a:t>兒童新</a:t>
            </a:r>
            <a:r>
              <a:rPr lang="zh-TW" altLang="en-US" sz="6000" dirty="0" smtClean="0">
                <a:solidFill>
                  <a:prstClr val="black"/>
                </a:solidFill>
              </a:rPr>
              <a:t>樂</a:t>
            </a:r>
            <a:r>
              <a:rPr lang="zh-TW" altLang="en-US" sz="6000" dirty="0">
                <a:solidFill>
                  <a:prstClr val="black"/>
                </a:solidFill>
              </a:rPr>
              <a:t>園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63224" y="2352947"/>
            <a:ext cx="6685280" cy="376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02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168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小飛龍</vt:lpstr>
      <vt:lpstr>魔法星際飛車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2022-12-20T07:44:17Z</dcterms:created>
  <dcterms:modified xsi:type="dcterms:W3CDTF">2023-01-03T07:59:19Z</dcterms:modified>
</cp:coreProperties>
</file>