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A54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AF606853-7671-496A-8E4F-DF71F8EC918B}" styleName="深色樣式 1 - 輔色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19E5B6-EB1C-4950-93C1-43509B85ED3A}" type="doc">
      <dgm:prSet loTypeId="urn:microsoft.com/office/officeart/2005/8/layout/bProcess3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077ED86-DC25-4336-8708-32A2BE1A0F84}">
      <dgm:prSet phldrT="[文字]"/>
      <dgm:spPr>
        <a:gradFill rotWithShape="0">
          <a:gsLst>
            <a:gs pos="0">
              <a:srgbClr val="FF0000"/>
            </a:gs>
            <a:gs pos="50000">
              <a:srgbClr val="0070C0"/>
            </a:gs>
            <a:gs pos="100000">
              <a:srgbClr val="7030A0"/>
            </a:gs>
          </a:gsLst>
        </a:gradFill>
      </dgm:spPr>
      <dgm:t>
        <a:bodyPr/>
        <a:lstStyle/>
        <a:p>
          <a:r>
            <a:rPr lang="zh-TW" altLang="en-US" dirty="0" smtClean="0"/>
            <a:t>摩天輪</a:t>
          </a:r>
          <a:endParaRPr lang="zh-TW" altLang="en-US" dirty="0"/>
        </a:p>
      </dgm:t>
    </dgm:pt>
    <dgm:pt modelId="{73E793C1-C24D-4EB8-B82B-262B80A584FA}" type="parTrans" cxnId="{E19DF337-CD33-4F29-858C-897E2A841F47}">
      <dgm:prSet/>
      <dgm:spPr/>
      <dgm:t>
        <a:bodyPr/>
        <a:lstStyle/>
        <a:p>
          <a:endParaRPr lang="zh-TW" altLang="en-US"/>
        </a:p>
      </dgm:t>
    </dgm:pt>
    <dgm:pt modelId="{A9355E66-BA57-49CC-ABDD-A58B68E7B19E}" type="sibTrans" cxnId="{E19DF337-CD33-4F29-858C-897E2A841F47}">
      <dgm:prSet/>
      <dgm:spPr/>
      <dgm:t>
        <a:bodyPr/>
        <a:lstStyle/>
        <a:p>
          <a:endParaRPr lang="zh-TW" altLang="en-US"/>
        </a:p>
      </dgm:t>
    </dgm:pt>
    <dgm:pt modelId="{B277E05F-460D-43B3-AE6B-5919E30C5332}">
      <dgm:prSet phldrT="[文字]"/>
      <dgm:spPr>
        <a:gradFill rotWithShape="0">
          <a:gsLst>
            <a:gs pos="0">
              <a:srgbClr val="E6E6E6"/>
            </a:gs>
            <a:gs pos="50000">
              <a:srgbClr val="A54BFF"/>
            </a:gs>
            <a:gs pos="100000">
              <a:srgbClr val="7030A0"/>
            </a:gs>
          </a:gsLst>
        </a:gra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1351AAFE-E1F9-49EB-AC39-2930A9273607}" type="parTrans" cxnId="{D50716EB-FEF2-47F8-8492-BBCF2EF31D42}">
      <dgm:prSet/>
      <dgm:spPr/>
      <dgm:t>
        <a:bodyPr/>
        <a:lstStyle/>
        <a:p>
          <a:endParaRPr lang="zh-TW" altLang="en-US"/>
        </a:p>
      </dgm:t>
    </dgm:pt>
    <dgm:pt modelId="{483220F7-66D1-46F8-9575-FF0F9BF4706E}" type="sibTrans" cxnId="{D50716EB-FEF2-47F8-8492-BBCF2EF31D42}">
      <dgm:prSet/>
      <dgm:spPr/>
      <dgm:t>
        <a:bodyPr/>
        <a:lstStyle/>
        <a:p>
          <a:endParaRPr lang="zh-TW" altLang="en-US"/>
        </a:p>
      </dgm:t>
    </dgm:pt>
    <dgm:pt modelId="{023BCA60-A6DB-468D-BB17-571DF061939C}">
      <dgm:prSet phldrT="[文字]"/>
      <dgm:spPr/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BA03A233-95FE-4574-9473-575861F11759}" type="parTrans" cxnId="{68BB99E6-2668-4A82-BAFE-8ED4CF3BFEE4}">
      <dgm:prSet/>
      <dgm:spPr/>
      <dgm:t>
        <a:bodyPr/>
        <a:lstStyle/>
        <a:p>
          <a:endParaRPr lang="zh-TW" altLang="en-US"/>
        </a:p>
      </dgm:t>
    </dgm:pt>
    <dgm:pt modelId="{F70CB26E-AD33-49C9-B2C1-35990C5CEE8B}" type="sibTrans" cxnId="{68BB99E6-2668-4A82-BAFE-8ED4CF3BFEE4}">
      <dgm:prSet/>
      <dgm:spPr/>
      <dgm:t>
        <a:bodyPr/>
        <a:lstStyle/>
        <a:p>
          <a:endParaRPr lang="zh-TW" altLang="en-US"/>
        </a:p>
      </dgm:t>
    </dgm:pt>
    <dgm:pt modelId="{2901BC17-336E-4436-87F3-C17DCE47C9A5}">
      <dgm:prSet phldrT="[文字]"/>
      <dgm:spPr/>
      <dgm:t>
        <a:bodyPr/>
        <a:lstStyle/>
        <a:p>
          <a:r>
            <a:rPr lang="zh-TW" altLang="en-US" dirty="0" smtClean="0"/>
            <a:t>歷險館</a:t>
          </a:r>
          <a:endParaRPr lang="en-US" altLang="zh-TW" dirty="0" smtClean="0"/>
        </a:p>
        <a:p>
          <a:r>
            <a:rPr lang="zh-TW" altLang="en-US" dirty="0" smtClean="0"/>
            <a:t>在</a:t>
          </a:r>
          <a:r>
            <a:rPr lang="en-US" altLang="zh-TW" dirty="0" smtClean="0"/>
            <a:t>2</a:t>
          </a:r>
          <a:r>
            <a:rPr lang="zh-TW" altLang="en-US" dirty="0" smtClean="0"/>
            <a:t>樓</a:t>
          </a:r>
          <a:endParaRPr lang="zh-TW" altLang="en-US" dirty="0"/>
        </a:p>
      </dgm:t>
    </dgm:pt>
    <dgm:pt modelId="{11FCB44F-A42B-4399-BAC1-B6F992785B36}" type="parTrans" cxnId="{6B238F0D-A314-49B7-BE66-5E8B32F2DDEA}">
      <dgm:prSet/>
      <dgm:spPr/>
      <dgm:t>
        <a:bodyPr/>
        <a:lstStyle/>
        <a:p>
          <a:endParaRPr lang="zh-TW" altLang="en-US"/>
        </a:p>
      </dgm:t>
    </dgm:pt>
    <dgm:pt modelId="{0665D54E-2AD0-46CE-96C5-A1C744DE7138}" type="sibTrans" cxnId="{6B238F0D-A314-49B7-BE66-5E8B32F2DDEA}">
      <dgm:prSet/>
      <dgm:spPr/>
      <dgm:t>
        <a:bodyPr/>
        <a:lstStyle/>
        <a:p>
          <a:endParaRPr lang="zh-TW" altLang="en-US"/>
        </a:p>
      </dgm:t>
    </dgm:pt>
    <dgm:pt modelId="{7D12344D-D224-47B1-88C6-4398088CCA66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E9364D8F-1ABD-4ABA-A867-1AD2BD66A616}" type="parTrans" cxnId="{80D831A4-6688-44BC-BEE0-275C4CDAE42D}">
      <dgm:prSet/>
      <dgm:spPr/>
      <dgm:t>
        <a:bodyPr/>
        <a:lstStyle/>
        <a:p>
          <a:endParaRPr lang="zh-TW" altLang="en-US"/>
        </a:p>
      </dgm:t>
    </dgm:pt>
    <dgm:pt modelId="{32F4D083-7691-424F-A056-6486880779BC}" type="sibTrans" cxnId="{80D831A4-6688-44BC-BEE0-275C4CDAE42D}">
      <dgm:prSet/>
      <dgm:spPr/>
      <dgm:t>
        <a:bodyPr/>
        <a:lstStyle/>
        <a:p>
          <a:endParaRPr lang="zh-TW" altLang="en-US"/>
        </a:p>
      </dgm:t>
    </dgm:pt>
    <dgm:pt modelId="{9259442A-15DC-4D69-AB3A-4E8D10E17193}" type="pres">
      <dgm:prSet presAssocID="{B619E5B6-EB1C-4950-93C1-43509B85ED3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442830F-C35F-4FA7-812B-F0D415D80CAE}" type="pres">
      <dgm:prSet presAssocID="{E077ED86-DC25-4336-8708-32A2BE1A0F8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28C428-54A0-4EE9-BC30-FE04DD909EBA}" type="pres">
      <dgm:prSet presAssocID="{A9355E66-BA57-49CC-ABDD-A58B68E7B19E}" presName="sibTrans" presStyleLbl="sibTrans1D1" presStyleIdx="0" presStyleCnt="4"/>
      <dgm:spPr/>
      <dgm:t>
        <a:bodyPr/>
        <a:lstStyle/>
        <a:p>
          <a:endParaRPr lang="zh-TW" altLang="en-US"/>
        </a:p>
      </dgm:t>
    </dgm:pt>
    <dgm:pt modelId="{B186C8DB-2034-48FD-BC20-29C3BE1F5415}" type="pres">
      <dgm:prSet presAssocID="{A9355E66-BA57-49CC-ABDD-A58B68E7B19E}" presName="connectorText" presStyleLbl="sibTrans1D1" presStyleIdx="0" presStyleCnt="4"/>
      <dgm:spPr/>
      <dgm:t>
        <a:bodyPr/>
        <a:lstStyle/>
        <a:p>
          <a:endParaRPr lang="zh-TW" altLang="en-US"/>
        </a:p>
      </dgm:t>
    </dgm:pt>
    <dgm:pt modelId="{82E9B286-D24C-49CD-A959-CE73188FE1C2}" type="pres">
      <dgm:prSet presAssocID="{B277E05F-460D-43B3-AE6B-5919E30C533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2B6280-249C-49AC-AFFE-EB5840F6B97B}" type="pres">
      <dgm:prSet presAssocID="{483220F7-66D1-46F8-9575-FF0F9BF4706E}" presName="sibTrans" presStyleLbl="sibTrans1D1" presStyleIdx="1" presStyleCnt="4"/>
      <dgm:spPr/>
      <dgm:t>
        <a:bodyPr/>
        <a:lstStyle/>
        <a:p>
          <a:endParaRPr lang="zh-TW" altLang="en-US"/>
        </a:p>
      </dgm:t>
    </dgm:pt>
    <dgm:pt modelId="{AFC7E34F-7F71-4092-A19D-D1AB7DC34BF7}" type="pres">
      <dgm:prSet presAssocID="{483220F7-66D1-46F8-9575-FF0F9BF4706E}" presName="connectorText" presStyleLbl="sibTrans1D1" presStyleIdx="1" presStyleCnt="4"/>
      <dgm:spPr/>
      <dgm:t>
        <a:bodyPr/>
        <a:lstStyle/>
        <a:p>
          <a:endParaRPr lang="zh-TW" altLang="en-US"/>
        </a:p>
      </dgm:t>
    </dgm:pt>
    <dgm:pt modelId="{E39051D6-A995-4A09-A5D5-3E9C25DAD1F5}" type="pres">
      <dgm:prSet presAssocID="{7D12344D-D224-47B1-88C6-4398088CCA6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94DCB8-F49A-4B1E-B214-B8DB41027B6F}" type="pres">
      <dgm:prSet presAssocID="{32F4D083-7691-424F-A056-6486880779BC}" presName="sibTrans" presStyleLbl="sibTrans1D1" presStyleIdx="2" presStyleCnt="4"/>
      <dgm:spPr/>
      <dgm:t>
        <a:bodyPr/>
        <a:lstStyle/>
        <a:p>
          <a:endParaRPr lang="zh-TW" altLang="en-US"/>
        </a:p>
      </dgm:t>
    </dgm:pt>
    <dgm:pt modelId="{FD760570-347D-4285-AC9A-76C0B1280F09}" type="pres">
      <dgm:prSet presAssocID="{32F4D083-7691-424F-A056-6486880779BC}" presName="connectorText" presStyleLbl="sibTrans1D1" presStyleIdx="2" presStyleCnt="4"/>
      <dgm:spPr/>
      <dgm:t>
        <a:bodyPr/>
        <a:lstStyle/>
        <a:p>
          <a:endParaRPr lang="zh-TW" altLang="en-US"/>
        </a:p>
      </dgm:t>
    </dgm:pt>
    <dgm:pt modelId="{1A8181D5-9AF0-4DD8-B9DC-E7BA5B66DC1F}" type="pres">
      <dgm:prSet presAssocID="{023BCA60-A6DB-468D-BB17-571DF061939C}" presName="node" presStyleLbl="node1" presStyleIdx="3" presStyleCnt="5" custScaleX="107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5E3EE01-22F5-4404-974A-133B4C7508E3}" type="pres">
      <dgm:prSet presAssocID="{F70CB26E-AD33-49C9-B2C1-35990C5CEE8B}" presName="sibTrans" presStyleLbl="sibTrans1D1" presStyleIdx="3" presStyleCnt="4"/>
      <dgm:spPr/>
      <dgm:t>
        <a:bodyPr/>
        <a:lstStyle/>
        <a:p>
          <a:endParaRPr lang="zh-TW" altLang="en-US"/>
        </a:p>
      </dgm:t>
    </dgm:pt>
    <dgm:pt modelId="{39E02D4A-78A2-496B-B54D-C79147DBD468}" type="pres">
      <dgm:prSet presAssocID="{F70CB26E-AD33-49C9-B2C1-35990C5CEE8B}" presName="connectorText" presStyleLbl="sibTrans1D1" presStyleIdx="3" presStyleCnt="4"/>
      <dgm:spPr/>
      <dgm:t>
        <a:bodyPr/>
        <a:lstStyle/>
        <a:p>
          <a:endParaRPr lang="zh-TW" altLang="en-US"/>
        </a:p>
      </dgm:t>
    </dgm:pt>
    <dgm:pt modelId="{F7E63FA4-6657-4B61-AAE1-586D8F0D1128}" type="pres">
      <dgm:prSet presAssocID="{2901BC17-336E-4436-87F3-C17DCE47C9A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737884B-665F-4C2A-92D3-9E1569085366}" type="presOf" srcId="{483220F7-66D1-46F8-9575-FF0F9BF4706E}" destId="{4B2B6280-249C-49AC-AFFE-EB5840F6B97B}" srcOrd="0" destOrd="0" presId="urn:microsoft.com/office/officeart/2005/8/layout/bProcess3"/>
    <dgm:cxn modelId="{99F48A0E-E4E0-42F7-B318-0CF4E514AB06}" type="presOf" srcId="{7D12344D-D224-47B1-88C6-4398088CCA66}" destId="{E39051D6-A995-4A09-A5D5-3E9C25DAD1F5}" srcOrd="0" destOrd="0" presId="urn:microsoft.com/office/officeart/2005/8/layout/bProcess3"/>
    <dgm:cxn modelId="{45E1234C-C47A-4DA3-8FD2-73C1CF0E6A97}" type="presOf" srcId="{F70CB26E-AD33-49C9-B2C1-35990C5CEE8B}" destId="{65E3EE01-22F5-4404-974A-133B4C7508E3}" srcOrd="0" destOrd="0" presId="urn:microsoft.com/office/officeart/2005/8/layout/bProcess3"/>
    <dgm:cxn modelId="{80D831A4-6688-44BC-BEE0-275C4CDAE42D}" srcId="{B619E5B6-EB1C-4950-93C1-43509B85ED3A}" destId="{7D12344D-D224-47B1-88C6-4398088CCA66}" srcOrd="2" destOrd="0" parTransId="{E9364D8F-1ABD-4ABA-A867-1AD2BD66A616}" sibTransId="{32F4D083-7691-424F-A056-6486880779BC}"/>
    <dgm:cxn modelId="{700EA6F8-BE88-434E-93AB-AEE21F946213}" type="presOf" srcId="{B277E05F-460D-43B3-AE6B-5919E30C5332}" destId="{82E9B286-D24C-49CD-A959-CE73188FE1C2}" srcOrd="0" destOrd="0" presId="urn:microsoft.com/office/officeart/2005/8/layout/bProcess3"/>
    <dgm:cxn modelId="{08F1AA6A-2EB8-4864-84A4-48AEF6F0AF4D}" type="presOf" srcId="{B619E5B6-EB1C-4950-93C1-43509B85ED3A}" destId="{9259442A-15DC-4D69-AB3A-4E8D10E17193}" srcOrd="0" destOrd="0" presId="urn:microsoft.com/office/officeart/2005/8/layout/bProcess3"/>
    <dgm:cxn modelId="{254F12C3-6536-4697-8ABB-8110BB4DFB05}" type="presOf" srcId="{E077ED86-DC25-4336-8708-32A2BE1A0F84}" destId="{3442830F-C35F-4FA7-812B-F0D415D80CAE}" srcOrd="0" destOrd="0" presId="urn:microsoft.com/office/officeart/2005/8/layout/bProcess3"/>
    <dgm:cxn modelId="{BF481E8D-F616-4F9E-A431-0DA99A92E734}" type="presOf" srcId="{32F4D083-7691-424F-A056-6486880779BC}" destId="{3094DCB8-F49A-4B1E-B214-B8DB41027B6F}" srcOrd="0" destOrd="0" presId="urn:microsoft.com/office/officeart/2005/8/layout/bProcess3"/>
    <dgm:cxn modelId="{F42DB029-AAE6-46E8-A30A-88B906A3B253}" type="presOf" srcId="{A9355E66-BA57-49CC-ABDD-A58B68E7B19E}" destId="{6228C428-54A0-4EE9-BC30-FE04DD909EBA}" srcOrd="0" destOrd="0" presId="urn:microsoft.com/office/officeart/2005/8/layout/bProcess3"/>
    <dgm:cxn modelId="{65B9F19B-62AF-46AF-8A98-114E3BD6D2DB}" type="presOf" srcId="{32F4D083-7691-424F-A056-6486880779BC}" destId="{FD760570-347D-4285-AC9A-76C0B1280F09}" srcOrd="1" destOrd="0" presId="urn:microsoft.com/office/officeart/2005/8/layout/bProcess3"/>
    <dgm:cxn modelId="{08F72936-1A9E-4D82-A919-6AD7C8AFD057}" type="presOf" srcId="{483220F7-66D1-46F8-9575-FF0F9BF4706E}" destId="{AFC7E34F-7F71-4092-A19D-D1AB7DC34BF7}" srcOrd="1" destOrd="0" presId="urn:microsoft.com/office/officeart/2005/8/layout/bProcess3"/>
    <dgm:cxn modelId="{5A4F451B-7EF5-4553-A270-E7D1062DEFC8}" type="presOf" srcId="{A9355E66-BA57-49CC-ABDD-A58B68E7B19E}" destId="{B186C8DB-2034-48FD-BC20-29C3BE1F5415}" srcOrd="1" destOrd="0" presId="urn:microsoft.com/office/officeart/2005/8/layout/bProcess3"/>
    <dgm:cxn modelId="{D50716EB-FEF2-47F8-8492-BBCF2EF31D42}" srcId="{B619E5B6-EB1C-4950-93C1-43509B85ED3A}" destId="{B277E05F-460D-43B3-AE6B-5919E30C5332}" srcOrd="1" destOrd="0" parTransId="{1351AAFE-E1F9-49EB-AC39-2930A9273607}" sibTransId="{483220F7-66D1-46F8-9575-FF0F9BF4706E}"/>
    <dgm:cxn modelId="{68BB99E6-2668-4A82-BAFE-8ED4CF3BFEE4}" srcId="{B619E5B6-EB1C-4950-93C1-43509B85ED3A}" destId="{023BCA60-A6DB-468D-BB17-571DF061939C}" srcOrd="3" destOrd="0" parTransId="{BA03A233-95FE-4574-9473-575861F11759}" sibTransId="{F70CB26E-AD33-49C9-B2C1-35990C5CEE8B}"/>
    <dgm:cxn modelId="{EDEFBFFB-9CF5-4967-AF07-3845D3F9655F}" type="presOf" srcId="{F70CB26E-AD33-49C9-B2C1-35990C5CEE8B}" destId="{39E02D4A-78A2-496B-B54D-C79147DBD468}" srcOrd="1" destOrd="0" presId="urn:microsoft.com/office/officeart/2005/8/layout/bProcess3"/>
    <dgm:cxn modelId="{6B238F0D-A314-49B7-BE66-5E8B32F2DDEA}" srcId="{B619E5B6-EB1C-4950-93C1-43509B85ED3A}" destId="{2901BC17-336E-4436-87F3-C17DCE47C9A5}" srcOrd="4" destOrd="0" parTransId="{11FCB44F-A42B-4399-BAC1-B6F992785B36}" sibTransId="{0665D54E-2AD0-46CE-96C5-A1C744DE7138}"/>
    <dgm:cxn modelId="{B820882C-5D24-4C27-BDD0-B8674251978F}" type="presOf" srcId="{023BCA60-A6DB-468D-BB17-571DF061939C}" destId="{1A8181D5-9AF0-4DD8-B9DC-E7BA5B66DC1F}" srcOrd="0" destOrd="0" presId="urn:microsoft.com/office/officeart/2005/8/layout/bProcess3"/>
    <dgm:cxn modelId="{E19DF337-CD33-4F29-858C-897E2A841F47}" srcId="{B619E5B6-EB1C-4950-93C1-43509B85ED3A}" destId="{E077ED86-DC25-4336-8708-32A2BE1A0F84}" srcOrd="0" destOrd="0" parTransId="{73E793C1-C24D-4EB8-B82B-262B80A584FA}" sibTransId="{A9355E66-BA57-49CC-ABDD-A58B68E7B19E}"/>
    <dgm:cxn modelId="{A421E92F-BE96-43DA-87A2-817094794327}" type="presOf" srcId="{2901BC17-336E-4436-87F3-C17DCE47C9A5}" destId="{F7E63FA4-6657-4B61-AAE1-586D8F0D1128}" srcOrd="0" destOrd="0" presId="urn:microsoft.com/office/officeart/2005/8/layout/bProcess3"/>
    <dgm:cxn modelId="{32A0D314-9C01-4631-B84C-DA1A667DA6A9}" type="presParOf" srcId="{9259442A-15DC-4D69-AB3A-4E8D10E17193}" destId="{3442830F-C35F-4FA7-812B-F0D415D80CAE}" srcOrd="0" destOrd="0" presId="urn:microsoft.com/office/officeart/2005/8/layout/bProcess3"/>
    <dgm:cxn modelId="{10822659-CB94-4B4F-8447-02F0A158C03E}" type="presParOf" srcId="{9259442A-15DC-4D69-AB3A-4E8D10E17193}" destId="{6228C428-54A0-4EE9-BC30-FE04DD909EBA}" srcOrd="1" destOrd="0" presId="urn:microsoft.com/office/officeart/2005/8/layout/bProcess3"/>
    <dgm:cxn modelId="{0345D018-EA8F-42A3-83B3-AA6DA6E2DB08}" type="presParOf" srcId="{6228C428-54A0-4EE9-BC30-FE04DD909EBA}" destId="{B186C8DB-2034-48FD-BC20-29C3BE1F5415}" srcOrd="0" destOrd="0" presId="urn:microsoft.com/office/officeart/2005/8/layout/bProcess3"/>
    <dgm:cxn modelId="{66C97C65-37AA-4A6B-A800-D1F7DF9FE422}" type="presParOf" srcId="{9259442A-15DC-4D69-AB3A-4E8D10E17193}" destId="{82E9B286-D24C-49CD-A959-CE73188FE1C2}" srcOrd="2" destOrd="0" presId="urn:microsoft.com/office/officeart/2005/8/layout/bProcess3"/>
    <dgm:cxn modelId="{0AFBAE87-530D-4FF5-9944-AB7AD0D56449}" type="presParOf" srcId="{9259442A-15DC-4D69-AB3A-4E8D10E17193}" destId="{4B2B6280-249C-49AC-AFFE-EB5840F6B97B}" srcOrd="3" destOrd="0" presId="urn:microsoft.com/office/officeart/2005/8/layout/bProcess3"/>
    <dgm:cxn modelId="{B41F0F2F-EADA-412B-AD23-6D8C2C9642D0}" type="presParOf" srcId="{4B2B6280-249C-49AC-AFFE-EB5840F6B97B}" destId="{AFC7E34F-7F71-4092-A19D-D1AB7DC34BF7}" srcOrd="0" destOrd="0" presId="urn:microsoft.com/office/officeart/2005/8/layout/bProcess3"/>
    <dgm:cxn modelId="{0669B74B-A9C7-4B55-B482-A28125B574EB}" type="presParOf" srcId="{9259442A-15DC-4D69-AB3A-4E8D10E17193}" destId="{E39051D6-A995-4A09-A5D5-3E9C25DAD1F5}" srcOrd="4" destOrd="0" presId="urn:microsoft.com/office/officeart/2005/8/layout/bProcess3"/>
    <dgm:cxn modelId="{9BEDCAAF-1431-4B24-B881-6883945EE20F}" type="presParOf" srcId="{9259442A-15DC-4D69-AB3A-4E8D10E17193}" destId="{3094DCB8-F49A-4B1E-B214-B8DB41027B6F}" srcOrd="5" destOrd="0" presId="urn:microsoft.com/office/officeart/2005/8/layout/bProcess3"/>
    <dgm:cxn modelId="{28362A15-495F-4416-95ED-2067F2B62CD1}" type="presParOf" srcId="{3094DCB8-F49A-4B1E-B214-B8DB41027B6F}" destId="{FD760570-347D-4285-AC9A-76C0B1280F09}" srcOrd="0" destOrd="0" presId="urn:microsoft.com/office/officeart/2005/8/layout/bProcess3"/>
    <dgm:cxn modelId="{3A83A112-8699-4B67-A9B5-7E15AC5A2FA0}" type="presParOf" srcId="{9259442A-15DC-4D69-AB3A-4E8D10E17193}" destId="{1A8181D5-9AF0-4DD8-B9DC-E7BA5B66DC1F}" srcOrd="6" destOrd="0" presId="urn:microsoft.com/office/officeart/2005/8/layout/bProcess3"/>
    <dgm:cxn modelId="{E1BCC39B-BBAE-40DD-9050-E3A2951D8D4E}" type="presParOf" srcId="{9259442A-15DC-4D69-AB3A-4E8D10E17193}" destId="{65E3EE01-22F5-4404-974A-133B4C7508E3}" srcOrd="7" destOrd="0" presId="urn:microsoft.com/office/officeart/2005/8/layout/bProcess3"/>
    <dgm:cxn modelId="{AA44D154-879A-4E44-AAB7-6B5C75E94BF4}" type="presParOf" srcId="{65E3EE01-22F5-4404-974A-133B4C7508E3}" destId="{39E02D4A-78A2-496B-B54D-C79147DBD468}" srcOrd="0" destOrd="0" presId="urn:microsoft.com/office/officeart/2005/8/layout/bProcess3"/>
    <dgm:cxn modelId="{EAE845C3-5EED-4A31-80AB-002D77DF7344}" type="presParOf" srcId="{9259442A-15DC-4D69-AB3A-4E8D10E17193}" destId="{F7E63FA4-6657-4B61-AAE1-586D8F0D1128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28C428-54A0-4EE9-BC30-FE04DD909EBA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357014" y="912848"/>
        <a:ext cx="34897" cy="6979"/>
      </dsp:txXfrm>
    </dsp:sp>
    <dsp:sp modelId="{3442830F-C35F-4FA7-812B-F0D415D80CAE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gradFill rotWithShape="0">
          <a:gsLst>
            <a:gs pos="0">
              <a:srgbClr val="FF0000"/>
            </a:gs>
            <a:gs pos="50000">
              <a:srgbClr val="0070C0"/>
            </a:gs>
            <a:gs pos="100000">
              <a:srgbClr val="7030A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摩天輪</a:t>
          </a:r>
          <a:endParaRPr lang="zh-TW" altLang="en-US" sz="3600" kern="1200" dirty="0"/>
        </a:p>
      </dsp:txBody>
      <dsp:txXfrm>
        <a:off x="8061" y="5979"/>
        <a:ext cx="3034531" cy="1820718"/>
      </dsp:txXfrm>
    </dsp:sp>
    <dsp:sp modelId="{4B2B6280-249C-49AC-AFFE-EB5840F6B97B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89488" y="912848"/>
        <a:ext cx="34897" cy="6979"/>
      </dsp:txXfrm>
    </dsp:sp>
    <dsp:sp modelId="{82E9B286-D24C-49CD-A959-CE73188FE1C2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gradFill rotWithShape="0">
          <a:gsLst>
            <a:gs pos="0">
              <a:srgbClr val="E6E6E6"/>
            </a:gs>
            <a:gs pos="50000">
              <a:srgbClr val="A54BFF"/>
            </a:gs>
            <a:gs pos="100000">
              <a:srgbClr val="7030A0"/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銀河號</a:t>
          </a:r>
          <a:endParaRPr lang="zh-TW" altLang="en-US" sz="3600" kern="1200" dirty="0"/>
        </a:p>
      </dsp:txBody>
      <dsp:txXfrm>
        <a:off x="3740534" y="5979"/>
        <a:ext cx="3034531" cy="1820718"/>
      </dsp:txXfrm>
    </dsp:sp>
    <dsp:sp modelId="{3094DCB8-F49A-4B1E-B214-B8DB41027B6F}">
      <dsp:nvSpPr>
        <dsp:cNvPr id="0" name=""/>
        <dsp:cNvSpPr/>
      </dsp:nvSpPr>
      <dsp:spPr>
        <a:xfrm>
          <a:off x="1631535" y="1824897"/>
          <a:ext cx="7358737" cy="667342"/>
        </a:xfrm>
        <a:custGeom>
          <a:avLst/>
          <a:gdLst/>
          <a:ahLst/>
          <a:cxnLst/>
          <a:rect l="0" t="0" r="0" b="0"/>
          <a:pathLst>
            <a:path>
              <a:moveTo>
                <a:pt x="7358737" y="0"/>
              </a:moveTo>
              <a:lnTo>
                <a:pt x="7358737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126110" y="2155079"/>
        <a:ext cx="369588" cy="6979"/>
      </dsp:txXfrm>
    </dsp:sp>
    <dsp:sp modelId="{E39051D6-A995-4A09-A5D5-3E9C25DAD1F5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星際飛車</a:t>
          </a:r>
          <a:endParaRPr lang="zh-TW" altLang="en-US" sz="3600" kern="1200" dirty="0"/>
        </a:p>
      </dsp:txBody>
      <dsp:txXfrm>
        <a:off x="7473007" y="5979"/>
        <a:ext cx="3034531" cy="1820718"/>
      </dsp:txXfrm>
    </dsp:sp>
    <dsp:sp modelId="{65E3EE01-22F5-4404-974A-133B4C7508E3}">
      <dsp:nvSpPr>
        <dsp:cNvPr id="0" name=""/>
        <dsp:cNvSpPr/>
      </dsp:nvSpPr>
      <dsp:spPr>
        <a:xfrm>
          <a:off x="3253209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/>
          <a:lightRig rig="flat" dir="t"/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569432" y="3431509"/>
        <a:ext cx="34897" cy="6979"/>
      </dsp:txXfrm>
    </dsp:sp>
    <dsp:sp modelId="{1A8181D5-9AF0-4DD8-B9DC-E7BA5B66DC1F}">
      <dsp:nvSpPr>
        <dsp:cNvPr id="0" name=""/>
        <dsp:cNvSpPr/>
      </dsp:nvSpPr>
      <dsp:spPr>
        <a:xfrm>
          <a:off x="8061" y="2524640"/>
          <a:ext cx="3246948" cy="182071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迷你卡丁車</a:t>
          </a:r>
          <a:endParaRPr lang="zh-TW" altLang="en-US" sz="3600" kern="1200" dirty="0"/>
        </a:p>
      </dsp:txBody>
      <dsp:txXfrm>
        <a:off x="8061" y="2524640"/>
        <a:ext cx="3246948" cy="1820718"/>
      </dsp:txXfrm>
    </dsp:sp>
    <dsp:sp modelId="{F7E63FA4-6657-4B61-AAE1-586D8F0D1128}">
      <dsp:nvSpPr>
        <dsp:cNvPr id="0" name=""/>
        <dsp:cNvSpPr/>
      </dsp:nvSpPr>
      <dsp:spPr>
        <a:xfrm>
          <a:off x="3952951" y="2524640"/>
          <a:ext cx="3034531" cy="182071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歷險館</a:t>
          </a:r>
          <a:endParaRPr lang="en-US" altLang="zh-TW" sz="3600" kern="1200" dirty="0" smtClean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kern="1200" dirty="0" smtClean="0"/>
            <a:t>在</a:t>
          </a:r>
          <a:r>
            <a:rPr lang="en-US" altLang="zh-TW" sz="3600" kern="1200" dirty="0" smtClean="0"/>
            <a:t>2</a:t>
          </a:r>
          <a:r>
            <a:rPr lang="zh-TW" altLang="en-US" sz="3600" kern="1200" dirty="0" smtClean="0"/>
            <a:t>樓</a:t>
          </a:r>
          <a:endParaRPr lang="zh-TW" altLang="en-US" sz="3600" kern="1200" dirty="0"/>
        </a:p>
      </dsp:txBody>
      <dsp:txXfrm>
        <a:off x="3952951" y="2524640"/>
        <a:ext cx="3034531" cy="18207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472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19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00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35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226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072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28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06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865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20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303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bg2"/>
            </a:gs>
            <a:gs pos="100000">
              <a:schemeClr val="tx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95814-C97D-4DB0-8F06-C14C80F645DB}" type="datetimeFigureOut">
              <a:rPr lang="zh-TW" altLang="en-US" smtClean="0"/>
              <a:t>2023/1/10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0E5B8-8462-4CE3-AACF-4D1DA95690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3347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Default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 </a:t>
            </a:r>
            <a:r>
              <a:rPr lang="en-US" altLang="zh-TW" dirty="0" smtClean="0"/>
              <a:t>YT</a:t>
            </a:r>
            <a:r>
              <a:rPr lang="zh-TW" altLang="en-US" dirty="0" smtClean="0"/>
              <a:t>喵喵公車紀錄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3489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26856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8379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323561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885102"/>
              </p:ext>
            </p:extLst>
          </p:nvPr>
        </p:nvGraphicFramePr>
        <p:xfrm>
          <a:off x="838200" y="1825625"/>
          <a:ext cx="10515603" cy="4020993"/>
        </p:xfrm>
        <a:graphic>
          <a:graphicData uri="http://schemas.openxmlformats.org/drawingml/2006/table">
            <a:tbl>
              <a:tblPr firstRow="1" bandRow="1">
                <a:tableStyleId>{AF606853-7671-496A-8E4F-DF71F8EC918B}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6636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票種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門票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園區自營遊樂設施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委外小型遊樂設施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（每項每次）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小小水樂園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夏季開放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  <a:br>
                        <a:rPr lang="en-US" altLang="zh-TW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（每次）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2709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全票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優待票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團體票</a:t>
                      </a:r>
                      <a:endParaRPr lang="zh-TW" altLang="en-US" sz="2000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6376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2000" dirty="0">
                          <a:effectLst/>
                        </a:rPr>
                        <a:t>票價</a:t>
                      </a:r>
                      <a:br>
                        <a:rPr lang="zh-TW" altLang="en-US" sz="2000" dirty="0">
                          <a:effectLst/>
                        </a:rPr>
                      </a:b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元，含稅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30</a:t>
                      </a:r>
                      <a:r>
                        <a:rPr lang="zh-TW" altLang="en-US" sz="2000" dirty="0">
                          <a:effectLst/>
                        </a:rPr>
                        <a:t>人</a:t>
                      </a:r>
                      <a:r>
                        <a:rPr lang="en-US" altLang="zh-TW" sz="2000" dirty="0">
                          <a:effectLst/>
                        </a:rPr>
                        <a:t>(</a:t>
                      </a:r>
                      <a:r>
                        <a:rPr lang="zh-TW" altLang="en-US" sz="2000" dirty="0">
                          <a:effectLst/>
                        </a:rPr>
                        <a:t>含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  <a:br>
                        <a:rPr lang="en-US" altLang="zh-TW" sz="2000" dirty="0">
                          <a:effectLst/>
                        </a:rPr>
                      </a:br>
                      <a:r>
                        <a:rPr lang="zh-TW" altLang="en-US" sz="2000" dirty="0">
                          <a:effectLst/>
                        </a:rPr>
                        <a:t>以上</a:t>
                      </a:r>
                      <a:r>
                        <a:rPr lang="en-US" altLang="zh-TW" sz="2000" dirty="0">
                          <a:effectLst/>
                        </a:rPr>
                        <a:t>7</a:t>
                      </a:r>
                      <a:r>
                        <a:rPr lang="zh-TW" altLang="en-US" sz="2000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30 (7</a:t>
                      </a:r>
                      <a:r>
                        <a:rPr lang="zh-TW" altLang="en-US" sz="2000" dirty="0">
                          <a:effectLst/>
                        </a:rPr>
                        <a:t>項</a:t>
                      </a:r>
                      <a:r>
                        <a:rPr lang="en-US" altLang="zh-TW" sz="20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2000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637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2000" kern="1200" dirty="0" smtClean="0">
                          <a:effectLst/>
                        </a:rPr>
                        <a:t>20 (8</a:t>
                      </a:r>
                      <a:r>
                        <a:rPr lang="zh-TW" altLang="en-US" sz="2000" kern="1200" dirty="0" smtClean="0">
                          <a:effectLst/>
                        </a:rPr>
                        <a:t>項</a:t>
                      </a:r>
                      <a:r>
                        <a:rPr lang="en-US" altLang="zh-TW" sz="2000" kern="1200" dirty="0" smtClean="0">
                          <a:effectLst/>
                        </a:rPr>
                        <a:t>)</a:t>
                      </a:r>
                      <a:endParaRPr lang="en-US" altLang="zh-TW" sz="20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977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摩天輪直徑</a:t>
            </a:r>
            <a:r>
              <a:rPr lang="en-US" altLang="zh-TW" dirty="0"/>
              <a:t>40</a:t>
            </a:r>
            <a:r>
              <a:rPr lang="zh-TW" altLang="en-US" dirty="0"/>
              <a:t>公尺並設有</a:t>
            </a:r>
            <a:r>
              <a:rPr lang="en-US" altLang="zh-TW" dirty="0"/>
              <a:t>27</a:t>
            </a:r>
            <a:r>
              <a:rPr lang="zh-TW" altLang="en-US" dirty="0"/>
              <a:t>個座艙，為園區主要地標，搭乘時可鳥瞰臺北盆地之美景。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992" y="2131616"/>
            <a:ext cx="4985808" cy="3739356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9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銀河號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⚡⚡☁☁☁</a:t>
            </a:r>
          </a:p>
        </p:txBody>
      </p:sp>
      <p:pic>
        <p:nvPicPr>
          <p:cNvPr id="2050" name="Picture 2" descr="銀河號(單軌列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3036" y="1825625"/>
            <a:ext cx="5070764" cy="38030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987052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星際飛車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739883">
            <a:off x="6429658" y="1571659"/>
            <a:ext cx="5190853" cy="389314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1826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資料出處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3200" dirty="0" smtClean="0">
                <a:solidFill>
                  <a:srgbClr val="0070C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</a:t>
            </a:r>
            <a:r>
              <a:rPr lang="en-US" altLang="zh-TW" sz="3200" dirty="0" smtClean="0">
                <a:hlinkClick r:id="rId2"/>
              </a:rPr>
              <a:t>https://www.tcap.taipei/Default.aspx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63388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5360" y="1690688"/>
            <a:ext cx="8582539" cy="4827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59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206</Words>
  <Application>Microsoft Office PowerPoint</Application>
  <PresentationFormat>寬螢幕</PresentationFormat>
  <Paragraphs>35</Paragraphs>
  <Slides>8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文鼎甜妞體P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票價</vt:lpstr>
      <vt:lpstr>摩天輪</vt:lpstr>
      <vt:lpstr>銀河號</vt:lpstr>
      <vt:lpstr>星際飛車</vt:lpstr>
      <vt:lpstr>資料出處</vt:lpstr>
      <vt:lpstr>兒童新樂園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2022-12-20T07:44:20Z</dcterms:created>
  <dcterms:modified xsi:type="dcterms:W3CDTF">2023-01-10T07:52:55Z</dcterms:modified>
</cp:coreProperties>
</file>