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396DD1-46B3-4490-B091-19E9CE9A05C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092C56-893A-4679-A25B-7AD0A856D970}">
      <dgm:prSet phldrT="[文字]"/>
      <dgm:spPr/>
      <dgm:t>
        <a:bodyPr/>
        <a:lstStyle/>
        <a:p>
          <a:r>
            <a:rPr lang="zh-TW" altLang="en-US" dirty="0" smtClean="0"/>
            <a:t>小飛龍</a:t>
          </a:r>
          <a:endParaRPr lang="zh-TW" altLang="en-US" dirty="0"/>
        </a:p>
      </dgm:t>
    </dgm:pt>
    <dgm:pt modelId="{30C59CC3-C6C1-4DF9-B88D-2CDE78354C24}" type="parTrans" cxnId="{C08210C2-935D-40DE-B53F-39B1CD0AFB5F}">
      <dgm:prSet/>
      <dgm:spPr/>
      <dgm:t>
        <a:bodyPr/>
        <a:lstStyle/>
        <a:p>
          <a:endParaRPr lang="zh-TW" altLang="en-US"/>
        </a:p>
      </dgm:t>
    </dgm:pt>
    <dgm:pt modelId="{C59F7AE6-327E-4B3F-B460-E2C44B450046}" type="sibTrans" cxnId="{C08210C2-935D-40DE-B53F-39B1CD0AFB5F}">
      <dgm:prSet/>
      <dgm:spPr/>
      <dgm:t>
        <a:bodyPr/>
        <a:lstStyle/>
        <a:p>
          <a:endParaRPr lang="zh-TW" altLang="en-US"/>
        </a:p>
      </dgm:t>
    </dgm:pt>
    <dgm:pt modelId="{352AB089-167D-45E5-8D68-ED6BCDEB8B61}">
      <dgm:prSet phldrT="[文字]"/>
      <dgm:spPr/>
      <dgm:t>
        <a:bodyPr/>
        <a:lstStyle/>
        <a:p>
          <a:r>
            <a:rPr lang="zh-TW" altLang="en-US" dirty="0" smtClean="0"/>
            <a:t>宇宙迴旋</a:t>
          </a:r>
          <a:endParaRPr lang="zh-TW" altLang="en-US" dirty="0"/>
        </a:p>
      </dgm:t>
    </dgm:pt>
    <dgm:pt modelId="{FE8A12C2-41E8-4EF4-B07A-DC01DFA9833C}" type="parTrans" cxnId="{9DA957C6-3C05-4C07-93B6-F34E9C35A8C0}">
      <dgm:prSet/>
      <dgm:spPr/>
      <dgm:t>
        <a:bodyPr/>
        <a:lstStyle/>
        <a:p>
          <a:endParaRPr lang="zh-TW" altLang="en-US"/>
        </a:p>
      </dgm:t>
    </dgm:pt>
    <dgm:pt modelId="{60894908-9E6E-4497-B289-9365D8B3E353}" type="sibTrans" cxnId="{9DA957C6-3C05-4C07-93B6-F34E9C35A8C0}">
      <dgm:prSet/>
      <dgm:spPr/>
      <dgm:t>
        <a:bodyPr/>
        <a:lstStyle/>
        <a:p>
          <a:endParaRPr lang="zh-TW" altLang="en-US"/>
        </a:p>
      </dgm:t>
    </dgm:pt>
    <dgm:pt modelId="{40EECAFD-012D-4A70-A52A-5F3DB1BDAA6D}">
      <dgm:prSet phldrT="[文字]"/>
      <dgm:spPr/>
      <dgm:t>
        <a:bodyPr/>
        <a:lstStyle/>
        <a:p>
          <a:r>
            <a:rPr lang="zh-TW" altLang="en-US" dirty="0" smtClean="0"/>
            <a:t>碰碰車</a:t>
          </a:r>
          <a:endParaRPr lang="zh-TW" altLang="en-US" dirty="0"/>
        </a:p>
      </dgm:t>
    </dgm:pt>
    <dgm:pt modelId="{68BC16CB-D45B-4023-AB9E-3B2E5230B132}" type="parTrans" cxnId="{70700F86-3105-4177-A163-6F69826B0D91}">
      <dgm:prSet/>
      <dgm:spPr/>
      <dgm:t>
        <a:bodyPr/>
        <a:lstStyle/>
        <a:p>
          <a:endParaRPr lang="zh-TW" altLang="en-US"/>
        </a:p>
      </dgm:t>
    </dgm:pt>
    <dgm:pt modelId="{C42B4457-58CF-402E-B524-53C76E1703D0}" type="sibTrans" cxnId="{70700F86-3105-4177-A163-6F69826B0D91}">
      <dgm:prSet/>
      <dgm:spPr/>
      <dgm:t>
        <a:bodyPr/>
        <a:lstStyle/>
        <a:p>
          <a:endParaRPr lang="zh-TW" altLang="en-US"/>
        </a:p>
      </dgm:t>
    </dgm:pt>
    <dgm:pt modelId="{E28943E3-C922-4ACA-AD61-8D52D2A0B3E5}">
      <dgm:prSet phldrT="[文字]"/>
      <dgm:spPr/>
      <dgm:t>
        <a:bodyPr/>
        <a:lstStyle/>
        <a:p>
          <a:r>
            <a:rPr lang="zh-TW" altLang="en-US" smtClean="0"/>
            <a:t>咖啡杯</a:t>
          </a:r>
          <a:endParaRPr lang="zh-TW" altLang="en-US" dirty="0"/>
        </a:p>
      </dgm:t>
    </dgm:pt>
    <dgm:pt modelId="{AA94E796-CA81-4DC5-ABB9-DC99873A321A}" type="parTrans" cxnId="{AFDC26C2-D112-4809-8BC3-02C80D060A81}">
      <dgm:prSet/>
      <dgm:spPr/>
      <dgm:t>
        <a:bodyPr/>
        <a:lstStyle/>
        <a:p>
          <a:endParaRPr lang="zh-TW" altLang="en-US"/>
        </a:p>
      </dgm:t>
    </dgm:pt>
    <dgm:pt modelId="{4CF089DA-24A3-44EF-83C4-1AD33D966C22}" type="sibTrans" cxnId="{AFDC26C2-D112-4809-8BC3-02C80D060A81}">
      <dgm:prSet/>
      <dgm:spPr/>
      <dgm:t>
        <a:bodyPr/>
        <a:lstStyle/>
        <a:p>
          <a:endParaRPr lang="zh-TW" altLang="en-US"/>
        </a:p>
      </dgm:t>
    </dgm:pt>
    <dgm:pt modelId="{A4401460-EB4F-4410-ACF2-9D82E3D112D1}" type="pres">
      <dgm:prSet presAssocID="{D7396DD1-46B3-4490-B091-19E9CE9A05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95F05C-DE94-42D6-BB47-AD7CDC4EFEE1}" type="pres">
      <dgm:prSet presAssocID="{5D092C56-893A-4679-A25B-7AD0A856D9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5AB52-1066-4F20-9EBD-D546B4ED0C78}" type="pres">
      <dgm:prSet presAssocID="{C59F7AE6-327E-4B3F-B460-E2C44B450046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061BE835-2587-4A9A-8A10-3D1F686F05D4}" type="pres">
      <dgm:prSet presAssocID="{C59F7AE6-327E-4B3F-B460-E2C44B450046}" presName="connectorText" presStyleLbl="sibTrans1D1" presStyleIdx="0" presStyleCnt="3"/>
      <dgm:spPr/>
      <dgm:t>
        <a:bodyPr/>
        <a:lstStyle/>
        <a:p>
          <a:endParaRPr lang="zh-TW" altLang="en-US"/>
        </a:p>
      </dgm:t>
    </dgm:pt>
    <dgm:pt modelId="{90706F3F-CC56-47B5-AA4E-AFD067E66230}" type="pres">
      <dgm:prSet presAssocID="{352AB089-167D-45E5-8D68-ED6BCDEB8B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83D701-F4FC-4510-82B6-924B98D0A941}" type="pres">
      <dgm:prSet presAssocID="{60894908-9E6E-4497-B289-9365D8B3E353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564AD8DA-32C5-4440-A070-BBE88561D228}" type="pres">
      <dgm:prSet presAssocID="{60894908-9E6E-4497-B289-9365D8B3E353}" presName="connectorText" presStyleLbl="sibTrans1D1" presStyleIdx="1" presStyleCnt="3"/>
      <dgm:spPr/>
      <dgm:t>
        <a:bodyPr/>
        <a:lstStyle/>
        <a:p>
          <a:endParaRPr lang="zh-TW" altLang="en-US"/>
        </a:p>
      </dgm:t>
    </dgm:pt>
    <dgm:pt modelId="{80604417-D51B-4032-988E-4D27CB9B1060}" type="pres">
      <dgm:prSet presAssocID="{40EECAFD-012D-4A70-A52A-5F3DB1BDAA6D}" presName="node" presStyleLbl="node1" presStyleIdx="2" presStyleCnt="4" custLinFactNeighborX="860" custLinFactNeighborY="14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EA07CB-87B7-4A76-990E-BAE4C677A3E7}" type="pres">
      <dgm:prSet presAssocID="{C42B4457-58CF-402E-B524-53C76E1703D0}" presName="sibTrans" presStyleLbl="sibTrans1D1" presStyleIdx="2" presStyleCnt="3"/>
      <dgm:spPr/>
      <dgm:t>
        <a:bodyPr/>
        <a:lstStyle/>
        <a:p>
          <a:endParaRPr lang="zh-TW" altLang="en-US"/>
        </a:p>
      </dgm:t>
    </dgm:pt>
    <dgm:pt modelId="{210C6578-AE2F-40F7-915E-279A7463E285}" type="pres">
      <dgm:prSet presAssocID="{C42B4457-58CF-402E-B524-53C76E1703D0}" presName="connectorText" presStyleLbl="sibTrans1D1" presStyleIdx="2" presStyleCnt="3"/>
      <dgm:spPr/>
      <dgm:t>
        <a:bodyPr/>
        <a:lstStyle/>
        <a:p>
          <a:endParaRPr lang="zh-TW" altLang="en-US"/>
        </a:p>
      </dgm:t>
    </dgm:pt>
    <dgm:pt modelId="{E0C8C779-668A-48B2-9A7C-B9F4E0A3E3BF}" type="pres">
      <dgm:prSet presAssocID="{E28943E3-C922-4ACA-AD61-8D52D2A0B3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AB2F92-4203-4203-A622-921B2E05EE19}" type="presOf" srcId="{352AB089-167D-45E5-8D68-ED6BCDEB8B61}" destId="{90706F3F-CC56-47B5-AA4E-AFD067E66230}" srcOrd="0" destOrd="0" presId="urn:microsoft.com/office/officeart/2005/8/layout/bProcess3"/>
    <dgm:cxn modelId="{16909954-85CF-4A9D-A12E-322F35C1076A}" type="presOf" srcId="{60894908-9E6E-4497-B289-9365D8B3E353}" destId="{564AD8DA-32C5-4440-A070-BBE88561D228}" srcOrd="1" destOrd="0" presId="urn:microsoft.com/office/officeart/2005/8/layout/bProcess3"/>
    <dgm:cxn modelId="{2C0AD1BB-EEB5-4175-946C-7DB51BAA4326}" type="presOf" srcId="{C59F7AE6-327E-4B3F-B460-E2C44B450046}" destId="{061BE835-2587-4A9A-8A10-3D1F686F05D4}" srcOrd="1" destOrd="0" presId="urn:microsoft.com/office/officeart/2005/8/layout/bProcess3"/>
    <dgm:cxn modelId="{50E57C8A-5B74-41C0-8B61-161965055D0C}" type="presOf" srcId="{5D092C56-893A-4679-A25B-7AD0A856D970}" destId="{2095F05C-DE94-42D6-BB47-AD7CDC4EFEE1}" srcOrd="0" destOrd="0" presId="urn:microsoft.com/office/officeart/2005/8/layout/bProcess3"/>
    <dgm:cxn modelId="{90C34F16-6EF8-4DC2-90AC-7E06AA9ABD58}" type="presOf" srcId="{60894908-9E6E-4497-B289-9365D8B3E353}" destId="{9183D701-F4FC-4510-82B6-924B98D0A941}" srcOrd="0" destOrd="0" presId="urn:microsoft.com/office/officeart/2005/8/layout/bProcess3"/>
    <dgm:cxn modelId="{E44E08F3-7C64-4EEA-90A6-65F37E05F4B7}" type="presOf" srcId="{D7396DD1-46B3-4490-B091-19E9CE9A05CE}" destId="{A4401460-EB4F-4410-ACF2-9D82E3D112D1}" srcOrd="0" destOrd="0" presId="urn:microsoft.com/office/officeart/2005/8/layout/bProcess3"/>
    <dgm:cxn modelId="{AFDC26C2-D112-4809-8BC3-02C80D060A81}" srcId="{D7396DD1-46B3-4490-B091-19E9CE9A05CE}" destId="{E28943E3-C922-4ACA-AD61-8D52D2A0B3E5}" srcOrd="3" destOrd="0" parTransId="{AA94E796-CA81-4DC5-ABB9-DC99873A321A}" sibTransId="{4CF089DA-24A3-44EF-83C4-1AD33D966C22}"/>
    <dgm:cxn modelId="{571D2538-AAD5-4A41-B842-6E462E2433D9}" type="presOf" srcId="{C42B4457-58CF-402E-B524-53C76E1703D0}" destId="{210C6578-AE2F-40F7-915E-279A7463E285}" srcOrd="1" destOrd="0" presId="urn:microsoft.com/office/officeart/2005/8/layout/bProcess3"/>
    <dgm:cxn modelId="{C6BDA7BB-736D-4641-BEAA-363881C23CFA}" type="presOf" srcId="{40EECAFD-012D-4A70-A52A-5F3DB1BDAA6D}" destId="{80604417-D51B-4032-988E-4D27CB9B1060}" srcOrd="0" destOrd="0" presId="urn:microsoft.com/office/officeart/2005/8/layout/bProcess3"/>
    <dgm:cxn modelId="{70700F86-3105-4177-A163-6F69826B0D91}" srcId="{D7396DD1-46B3-4490-B091-19E9CE9A05CE}" destId="{40EECAFD-012D-4A70-A52A-5F3DB1BDAA6D}" srcOrd="2" destOrd="0" parTransId="{68BC16CB-D45B-4023-AB9E-3B2E5230B132}" sibTransId="{C42B4457-58CF-402E-B524-53C76E1703D0}"/>
    <dgm:cxn modelId="{0A00B6D8-C416-4497-B78E-4941562C822F}" type="presOf" srcId="{C42B4457-58CF-402E-B524-53C76E1703D0}" destId="{4FEA07CB-87B7-4A76-990E-BAE4C677A3E7}" srcOrd="0" destOrd="0" presId="urn:microsoft.com/office/officeart/2005/8/layout/bProcess3"/>
    <dgm:cxn modelId="{C08210C2-935D-40DE-B53F-39B1CD0AFB5F}" srcId="{D7396DD1-46B3-4490-B091-19E9CE9A05CE}" destId="{5D092C56-893A-4679-A25B-7AD0A856D970}" srcOrd="0" destOrd="0" parTransId="{30C59CC3-C6C1-4DF9-B88D-2CDE78354C24}" sibTransId="{C59F7AE6-327E-4B3F-B460-E2C44B450046}"/>
    <dgm:cxn modelId="{9DA957C6-3C05-4C07-93B6-F34E9C35A8C0}" srcId="{D7396DD1-46B3-4490-B091-19E9CE9A05CE}" destId="{352AB089-167D-45E5-8D68-ED6BCDEB8B61}" srcOrd="1" destOrd="0" parTransId="{FE8A12C2-41E8-4EF4-B07A-DC01DFA9833C}" sibTransId="{60894908-9E6E-4497-B289-9365D8B3E353}"/>
    <dgm:cxn modelId="{CCE548A0-E628-4084-88E2-6C0636E85BC6}" type="presOf" srcId="{E28943E3-C922-4ACA-AD61-8D52D2A0B3E5}" destId="{E0C8C779-668A-48B2-9A7C-B9F4E0A3E3BF}" srcOrd="0" destOrd="0" presId="urn:microsoft.com/office/officeart/2005/8/layout/bProcess3"/>
    <dgm:cxn modelId="{76EAA7C0-84EB-4B86-BCFD-50BB4AB93799}" type="presOf" srcId="{C59F7AE6-327E-4B3F-B460-E2C44B450046}" destId="{AEF5AB52-1066-4F20-9EBD-D546B4ED0C78}" srcOrd="0" destOrd="0" presId="urn:microsoft.com/office/officeart/2005/8/layout/bProcess3"/>
    <dgm:cxn modelId="{78264087-2FAF-4C68-9F89-6790C556F461}" type="presParOf" srcId="{A4401460-EB4F-4410-ACF2-9D82E3D112D1}" destId="{2095F05C-DE94-42D6-BB47-AD7CDC4EFEE1}" srcOrd="0" destOrd="0" presId="urn:microsoft.com/office/officeart/2005/8/layout/bProcess3"/>
    <dgm:cxn modelId="{F88445D2-4359-465E-8463-0235432644B0}" type="presParOf" srcId="{A4401460-EB4F-4410-ACF2-9D82E3D112D1}" destId="{AEF5AB52-1066-4F20-9EBD-D546B4ED0C78}" srcOrd="1" destOrd="0" presId="urn:microsoft.com/office/officeart/2005/8/layout/bProcess3"/>
    <dgm:cxn modelId="{89804A23-6485-4A1A-9297-247F12BF1E5D}" type="presParOf" srcId="{AEF5AB52-1066-4F20-9EBD-D546B4ED0C78}" destId="{061BE835-2587-4A9A-8A10-3D1F686F05D4}" srcOrd="0" destOrd="0" presId="urn:microsoft.com/office/officeart/2005/8/layout/bProcess3"/>
    <dgm:cxn modelId="{C14A0CF5-2F4F-4869-A69D-F049F5A74520}" type="presParOf" srcId="{A4401460-EB4F-4410-ACF2-9D82E3D112D1}" destId="{90706F3F-CC56-47B5-AA4E-AFD067E66230}" srcOrd="2" destOrd="0" presId="urn:microsoft.com/office/officeart/2005/8/layout/bProcess3"/>
    <dgm:cxn modelId="{85A28A47-CD4F-4D4A-8D4A-FE27023C922B}" type="presParOf" srcId="{A4401460-EB4F-4410-ACF2-9D82E3D112D1}" destId="{9183D701-F4FC-4510-82B6-924B98D0A941}" srcOrd="3" destOrd="0" presId="urn:microsoft.com/office/officeart/2005/8/layout/bProcess3"/>
    <dgm:cxn modelId="{FFB2DDDB-6A58-4284-8F03-3D9B0FA9C89E}" type="presParOf" srcId="{9183D701-F4FC-4510-82B6-924B98D0A941}" destId="{564AD8DA-32C5-4440-A070-BBE88561D228}" srcOrd="0" destOrd="0" presId="urn:microsoft.com/office/officeart/2005/8/layout/bProcess3"/>
    <dgm:cxn modelId="{F63DC277-DD1A-46D4-B432-07CD9683E2DF}" type="presParOf" srcId="{A4401460-EB4F-4410-ACF2-9D82E3D112D1}" destId="{80604417-D51B-4032-988E-4D27CB9B1060}" srcOrd="4" destOrd="0" presId="urn:microsoft.com/office/officeart/2005/8/layout/bProcess3"/>
    <dgm:cxn modelId="{6C119D0A-5B50-4063-9D52-3BFD2400054E}" type="presParOf" srcId="{A4401460-EB4F-4410-ACF2-9D82E3D112D1}" destId="{4FEA07CB-87B7-4A76-990E-BAE4C677A3E7}" srcOrd="5" destOrd="0" presId="urn:microsoft.com/office/officeart/2005/8/layout/bProcess3"/>
    <dgm:cxn modelId="{17FA57F2-B68D-4D0E-BC88-F75AC6793351}" type="presParOf" srcId="{4FEA07CB-87B7-4A76-990E-BAE4C677A3E7}" destId="{210C6578-AE2F-40F7-915E-279A7463E285}" srcOrd="0" destOrd="0" presId="urn:microsoft.com/office/officeart/2005/8/layout/bProcess3"/>
    <dgm:cxn modelId="{8D4F0806-4AA4-4A79-B1C8-C14D3A29DDF3}" type="presParOf" srcId="{A4401460-EB4F-4410-ACF2-9D82E3D112D1}" destId="{E0C8C779-668A-48B2-9A7C-B9F4E0A3E3B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5AB52-1066-4F20-9EBD-D546B4ED0C78}">
      <dsp:nvSpPr>
        <dsp:cNvPr id="0" name=""/>
        <dsp:cNvSpPr/>
      </dsp:nvSpPr>
      <dsp:spPr>
        <a:xfrm>
          <a:off x="4906438" y="868487"/>
          <a:ext cx="6685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52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23221" y="910712"/>
        <a:ext cx="34956" cy="6991"/>
      </dsp:txXfrm>
    </dsp:sp>
    <dsp:sp modelId="{2095F05C-DE94-42D6-BB47-AD7CDC4EFEE1}">
      <dsp:nvSpPr>
        <dsp:cNvPr id="0" name=""/>
        <dsp:cNvSpPr/>
      </dsp:nvSpPr>
      <dsp:spPr>
        <a:xfrm>
          <a:off x="1868572" y="2308"/>
          <a:ext cx="3039665" cy="182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/>
            <a:t>小飛龍</a:t>
          </a:r>
          <a:endParaRPr lang="zh-TW" altLang="en-US" sz="4600" kern="1200" dirty="0"/>
        </a:p>
      </dsp:txBody>
      <dsp:txXfrm>
        <a:off x="1868572" y="2308"/>
        <a:ext cx="3039665" cy="1823799"/>
      </dsp:txXfrm>
    </dsp:sp>
    <dsp:sp modelId="{9183D701-F4FC-4510-82B6-924B98D0A941}">
      <dsp:nvSpPr>
        <dsp:cNvPr id="0" name=""/>
        <dsp:cNvSpPr/>
      </dsp:nvSpPr>
      <dsp:spPr>
        <a:xfrm>
          <a:off x="3414546" y="1824307"/>
          <a:ext cx="3712647" cy="670831"/>
        </a:xfrm>
        <a:custGeom>
          <a:avLst/>
          <a:gdLst/>
          <a:ahLst/>
          <a:cxnLst/>
          <a:rect l="0" t="0" r="0" b="0"/>
          <a:pathLst>
            <a:path>
              <a:moveTo>
                <a:pt x="3712647" y="0"/>
              </a:moveTo>
              <a:lnTo>
                <a:pt x="3712647" y="352515"/>
              </a:lnTo>
              <a:lnTo>
                <a:pt x="0" y="352515"/>
              </a:lnTo>
              <a:lnTo>
                <a:pt x="0" y="67083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176412" y="2156227"/>
        <a:ext cx="188916" cy="6991"/>
      </dsp:txXfrm>
    </dsp:sp>
    <dsp:sp modelId="{90706F3F-CC56-47B5-AA4E-AFD067E66230}">
      <dsp:nvSpPr>
        <dsp:cNvPr id="0" name=""/>
        <dsp:cNvSpPr/>
      </dsp:nvSpPr>
      <dsp:spPr>
        <a:xfrm>
          <a:off x="5607361" y="2308"/>
          <a:ext cx="3039665" cy="182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/>
            <a:t>宇宙迴旋</a:t>
          </a:r>
          <a:endParaRPr lang="zh-TW" altLang="en-US" sz="4600" kern="1200" dirty="0"/>
        </a:p>
      </dsp:txBody>
      <dsp:txXfrm>
        <a:off x="5607361" y="2308"/>
        <a:ext cx="3039665" cy="1823799"/>
      </dsp:txXfrm>
    </dsp:sp>
    <dsp:sp modelId="{4FEA07CB-87B7-4A76-990E-BAE4C677A3E7}">
      <dsp:nvSpPr>
        <dsp:cNvPr id="0" name=""/>
        <dsp:cNvSpPr/>
      </dsp:nvSpPr>
      <dsp:spPr>
        <a:xfrm>
          <a:off x="4932579" y="3391410"/>
          <a:ext cx="642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028"/>
              </a:moveTo>
              <a:lnTo>
                <a:pt x="338290" y="48028"/>
              </a:lnTo>
              <a:lnTo>
                <a:pt x="338290" y="45720"/>
              </a:lnTo>
              <a:lnTo>
                <a:pt x="64238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36945" y="3433634"/>
        <a:ext cx="33649" cy="6991"/>
      </dsp:txXfrm>
    </dsp:sp>
    <dsp:sp modelId="{80604417-D51B-4032-988E-4D27CB9B1060}">
      <dsp:nvSpPr>
        <dsp:cNvPr id="0" name=""/>
        <dsp:cNvSpPr/>
      </dsp:nvSpPr>
      <dsp:spPr>
        <a:xfrm>
          <a:off x="1894713" y="2527538"/>
          <a:ext cx="3039665" cy="182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/>
            <a:t>碰碰車</a:t>
          </a:r>
          <a:endParaRPr lang="zh-TW" altLang="en-US" sz="4600" kern="1200" dirty="0"/>
        </a:p>
      </dsp:txBody>
      <dsp:txXfrm>
        <a:off x="1894713" y="2527538"/>
        <a:ext cx="3039665" cy="1823799"/>
      </dsp:txXfrm>
    </dsp:sp>
    <dsp:sp modelId="{E0C8C779-668A-48B2-9A7C-B9F4E0A3E3BF}">
      <dsp:nvSpPr>
        <dsp:cNvPr id="0" name=""/>
        <dsp:cNvSpPr/>
      </dsp:nvSpPr>
      <dsp:spPr>
        <a:xfrm>
          <a:off x="5607361" y="2525230"/>
          <a:ext cx="3039665" cy="182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smtClean="0"/>
            <a:t>咖啡杯</a:t>
          </a:r>
          <a:endParaRPr lang="zh-TW" altLang="en-US" sz="4600" kern="1200" dirty="0"/>
        </a:p>
      </dsp:txBody>
      <dsp:txXfrm>
        <a:off x="5607361" y="2525230"/>
        <a:ext cx="3039665" cy="182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75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47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8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0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8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1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47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16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19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30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963FE-963E-43D0-A24B-FC18073B2351}" type="datetimeFigureOut">
              <a:rPr lang="zh-TW" altLang="en-US" smtClean="0"/>
              <a:t>2023/1/3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005C-B864-40D0-8103-A1D98B9D03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7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_0xq0V6n7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兒童新樂園一日遊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資料蒐集 </a:t>
            </a:r>
            <a:r>
              <a:rPr lang="en-US" altLang="zh-TW" dirty="0" smtClean="0"/>
              <a:t>Howard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599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行程規劃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85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24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488097"/>
              </p:ext>
            </p:extLst>
          </p:nvPr>
        </p:nvGraphicFramePr>
        <p:xfrm>
          <a:off x="706579" y="1565564"/>
          <a:ext cx="10931242" cy="48075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1606">
                  <a:extLst>
                    <a:ext uri="{9D8B030D-6E8A-4147-A177-3AD203B41FA5}">
                      <a16:colId xmlns:a16="http://schemas.microsoft.com/office/drawing/2014/main" val="3404748638"/>
                    </a:ext>
                  </a:extLst>
                </a:gridCol>
                <a:gridCol w="1561606">
                  <a:extLst>
                    <a:ext uri="{9D8B030D-6E8A-4147-A177-3AD203B41FA5}">
                      <a16:colId xmlns:a16="http://schemas.microsoft.com/office/drawing/2014/main" val="1733923874"/>
                    </a:ext>
                  </a:extLst>
                </a:gridCol>
                <a:gridCol w="1561606">
                  <a:extLst>
                    <a:ext uri="{9D8B030D-6E8A-4147-A177-3AD203B41FA5}">
                      <a16:colId xmlns:a16="http://schemas.microsoft.com/office/drawing/2014/main" val="689193840"/>
                    </a:ext>
                  </a:extLst>
                </a:gridCol>
                <a:gridCol w="1561606">
                  <a:extLst>
                    <a:ext uri="{9D8B030D-6E8A-4147-A177-3AD203B41FA5}">
                      <a16:colId xmlns:a16="http://schemas.microsoft.com/office/drawing/2014/main" val="60808810"/>
                    </a:ext>
                  </a:extLst>
                </a:gridCol>
                <a:gridCol w="1561606">
                  <a:extLst>
                    <a:ext uri="{9D8B030D-6E8A-4147-A177-3AD203B41FA5}">
                      <a16:colId xmlns:a16="http://schemas.microsoft.com/office/drawing/2014/main" val="856291530"/>
                    </a:ext>
                  </a:extLst>
                </a:gridCol>
                <a:gridCol w="1561606">
                  <a:extLst>
                    <a:ext uri="{9D8B030D-6E8A-4147-A177-3AD203B41FA5}">
                      <a16:colId xmlns:a16="http://schemas.microsoft.com/office/drawing/2014/main" val="3623163095"/>
                    </a:ext>
                  </a:extLst>
                </a:gridCol>
                <a:gridCol w="1561606">
                  <a:extLst>
                    <a:ext uri="{9D8B030D-6E8A-4147-A177-3AD203B41FA5}">
                      <a16:colId xmlns:a16="http://schemas.microsoft.com/office/drawing/2014/main" val="1595091146"/>
                    </a:ext>
                  </a:extLst>
                </a:gridCol>
              </a:tblGrid>
              <a:tr h="115539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</a:rPr>
                        <a:t>票種</a:t>
                      </a:r>
                      <a:endParaRPr lang="zh-TW" altLang="en-US" sz="3600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</a:rPr>
                        <a:t>門票</a:t>
                      </a:r>
                      <a:endParaRPr lang="zh-TW" altLang="en-US" sz="3600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園區自營遊樂設施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委外小型遊樂設施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（每項每次）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effectLst/>
                        </a:rPr>
                        <a:t>小小水樂園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夏季開放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  <a:br>
                        <a:rPr lang="en-US" altLang="zh-TW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（每次）</a:t>
                      </a:r>
                      <a:endParaRPr lang="zh-TW" altLang="en-US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03432430"/>
                  </a:ext>
                </a:extLst>
              </a:tr>
              <a:tr h="15866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</a:rPr>
                        <a:t>全票</a:t>
                      </a:r>
                      <a:endParaRPr lang="zh-TW" altLang="en-US" sz="3600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</a:rPr>
                        <a:t>優待票</a:t>
                      </a:r>
                      <a:endParaRPr lang="zh-TW" altLang="en-US" sz="3600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/>
                        </a:rPr>
                        <a:t>團體票</a:t>
                      </a:r>
                      <a:endParaRPr lang="zh-TW" altLang="en-US" sz="3600" b="0" dirty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6372"/>
                  </a:ext>
                </a:extLst>
              </a:tr>
              <a:tr h="103272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sz="2400" dirty="0">
                          <a:effectLst/>
                        </a:rPr>
                        <a:t>票價</a:t>
                      </a:r>
                      <a:br>
                        <a:rPr lang="zh-TW" altLang="en-US" sz="2400" dirty="0">
                          <a:effectLst/>
                        </a:rPr>
                      </a:br>
                      <a:r>
                        <a:rPr lang="en-US" altLang="zh-TW" sz="2400" dirty="0">
                          <a:effectLst/>
                        </a:rPr>
                        <a:t>(</a:t>
                      </a:r>
                      <a:r>
                        <a:rPr lang="zh-TW" altLang="en-US" sz="2400" dirty="0">
                          <a:effectLst/>
                        </a:rPr>
                        <a:t>元，含稅</a:t>
                      </a:r>
                      <a:r>
                        <a:rPr lang="en-US" altLang="zh-TW" sz="2400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3600" dirty="0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3600" dirty="0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2400" dirty="0">
                          <a:effectLst/>
                        </a:rPr>
                        <a:t>30</a:t>
                      </a:r>
                      <a:r>
                        <a:rPr lang="zh-TW" altLang="en-US" sz="2400" dirty="0">
                          <a:effectLst/>
                        </a:rPr>
                        <a:t>人</a:t>
                      </a:r>
                      <a:r>
                        <a:rPr lang="en-US" altLang="zh-TW" sz="2400" dirty="0">
                          <a:effectLst/>
                        </a:rPr>
                        <a:t>(</a:t>
                      </a:r>
                      <a:r>
                        <a:rPr lang="zh-TW" altLang="en-US" sz="2400" dirty="0">
                          <a:effectLst/>
                        </a:rPr>
                        <a:t>含</a:t>
                      </a:r>
                      <a:r>
                        <a:rPr lang="en-US" altLang="zh-TW" sz="2400" dirty="0">
                          <a:effectLst/>
                        </a:rPr>
                        <a:t>)</a:t>
                      </a:r>
                      <a:br>
                        <a:rPr lang="en-US" altLang="zh-TW" sz="2400" dirty="0">
                          <a:effectLst/>
                        </a:rPr>
                      </a:br>
                      <a:r>
                        <a:rPr lang="zh-TW" altLang="en-US" sz="2400" dirty="0">
                          <a:effectLst/>
                        </a:rPr>
                        <a:t>以上</a:t>
                      </a:r>
                      <a:r>
                        <a:rPr lang="en-US" altLang="zh-TW" sz="2400" dirty="0">
                          <a:effectLst/>
                        </a:rPr>
                        <a:t>7</a:t>
                      </a:r>
                      <a:r>
                        <a:rPr lang="zh-TW" altLang="en-US" sz="2400" dirty="0">
                          <a:effectLst/>
                        </a:rPr>
                        <a:t>折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3600" dirty="0">
                          <a:effectLst/>
                        </a:rPr>
                        <a:t>30 (7</a:t>
                      </a:r>
                      <a:r>
                        <a:rPr lang="zh-TW" altLang="en-US" sz="3600" dirty="0">
                          <a:effectLst/>
                        </a:rPr>
                        <a:t>項</a:t>
                      </a:r>
                      <a:r>
                        <a:rPr lang="en-US" altLang="zh-TW" sz="3600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3600" dirty="0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3600" dirty="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062238470"/>
                  </a:ext>
                </a:extLst>
              </a:tr>
              <a:tr h="10327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3600" kern="1200" dirty="0" smtClean="0">
                          <a:effectLst/>
                        </a:rPr>
                        <a:t>20 (8</a:t>
                      </a:r>
                      <a:r>
                        <a:rPr lang="zh-TW" altLang="en-US" sz="3600" kern="1200" dirty="0" smtClean="0">
                          <a:effectLst/>
                        </a:rPr>
                        <a:t>項</a:t>
                      </a:r>
                      <a:r>
                        <a:rPr lang="en-US" altLang="zh-TW" sz="3600" kern="1200" dirty="0" smtClean="0">
                          <a:effectLst/>
                        </a:rPr>
                        <a:t>)</a:t>
                      </a:r>
                      <a:endParaRPr lang="en-US" altLang="zh-TW" sz="3600" dirty="0">
                        <a:effectLst/>
                      </a:endParaRPr>
                    </a:p>
                  </a:txBody>
                  <a:tcPr marL="28575" marR="28575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0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宇宙</a:t>
            </a:r>
            <a:r>
              <a:rPr lang="zh-TW" altLang="en-US" dirty="0" smtClean="0"/>
              <a:t>迴旋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以八大行星繞行太陽旋轉為主題的輻射飛椅，座椅以各行星彩繪為造型，旋轉時之離心力，如置身於銀河中神祕氛圍</a:t>
            </a:r>
            <a:r>
              <a:rPr lang="en-US" altLang="zh-TW" dirty="0"/>
              <a:t>!</a:t>
            </a:r>
          </a:p>
          <a:p>
            <a:endParaRPr lang="en-US" altLang="zh-TW" dirty="0"/>
          </a:p>
          <a:p>
            <a:r>
              <a:rPr lang="zh-TW" altLang="en-US" dirty="0"/>
              <a:t>尖叫指數</a:t>
            </a:r>
          </a:p>
          <a:p>
            <a:r>
              <a:rPr lang="zh-TW" altLang="en-US" dirty="0"/>
              <a:t>⚡⚡⚡⚡☁</a:t>
            </a:r>
          </a:p>
          <a:p>
            <a:r>
              <a:rPr lang="zh-TW" altLang="en-US" dirty="0"/>
              <a:t>溫馨指數</a:t>
            </a:r>
          </a:p>
          <a:p>
            <a:r>
              <a:rPr lang="zh-TW" altLang="en-US" dirty="0"/>
              <a:t>🌞🌞🌞☁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8841" y="1342160"/>
            <a:ext cx="5256740" cy="4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戰火金剛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乘坐並操控帥氣的大型戰火金剛對戰，享受充滿刺激、趣味的體驗！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42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</a:t>
            </a:r>
            <a:r>
              <a:rPr lang="zh-TW" altLang="en-US" dirty="0"/>
              <a:t>源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兒童新</a:t>
            </a:r>
            <a:r>
              <a:rPr lang="zh-TW" altLang="en-US" dirty="0" smtClean="0"/>
              <a:t>樂園</a:t>
            </a:r>
            <a:r>
              <a:rPr lang="en-US" altLang="zh-TW" dirty="0" smtClean="0"/>
              <a:t>https</a:t>
            </a:r>
            <a:r>
              <a:rPr lang="en-US" altLang="zh-TW" dirty="0"/>
              <a:t>://www.tcap.taipei/Default.aspx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8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兒童新樂園</a:t>
            </a:r>
          </a:p>
        </p:txBody>
      </p:sp>
      <p:pic>
        <p:nvPicPr>
          <p:cNvPr id="4" name="2_0xq0V6n7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8880" y="2338251"/>
            <a:ext cx="6582229" cy="37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173</Words>
  <Application>Microsoft Office PowerPoint</Application>
  <PresentationFormat>寬螢幕</PresentationFormat>
  <Paragraphs>36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Arial</vt:lpstr>
      <vt:lpstr>Calibri</vt:lpstr>
      <vt:lpstr>Calibri Light</vt:lpstr>
      <vt:lpstr>Office 佈景主題</vt:lpstr>
      <vt:lpstr>兒童新樂園一日遊</vt:lpstr>
      <vt:lpstr>行程規劃</vt:lpstr>
      <vt:lpstr>票價</vt:lpstr>
      <vt:lpstr>宇宙迴旋</vt:lpstr>
      <vt:lpstr>戰火金剛</vt:lpstr>
      <vt:lpstr>資料來源 </vt:lpstr>
      <vt:lpstr>兒童新樂園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10</cp:revision>
  <dcterms:created xsi:type="dcterms:W3CDTF">2022-12-20T07:44:19Z</dcterms:created>
  <dcterms:modified xsi:type="dcterms:W3CDTF">2023-01-03T07:59:20Z</dcterms:modified>
</cp:coreProperties>
</file>