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879DC6-7397-4404-8550-81CB2493F81A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1378266-A682-4A30-B82C-AD3C9BF7993B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6A0CFE82-3C36-45B9-83CA-2F08CEEC7E96}" type="parTrans" cxnId="{61E5A5DE-3650-4976-BCF4-97C00B0485A4}">
      <dgm:prSet/>
      <dgm:spPr/>
      <dgm:t>
        <a:bodyPr/>
        <a:lstStyle/>
        <a:p>
          <a:endParaRPr lang="zh-TW" altLang="en-US"/>
        </a:p>
      </dgm:t>
    </dgm:pt>
    <dgm:pt modelId="{1B83A2EA-404E-44A8-BDA9-18A1D2C194B4}" type="sibTrans" cxnId="{61E5A5DE-3650-4976-BCF4-97C00B0485A4}">
      <dgm:prSet/>
      <dgm:spPr/>
      <dgm:t>
        <a:bodyPr/>
        <a:lstStyle/>
        <a:p>
          <a:endParaRPr lang="zh-TW" altLang="en-US"/>
        </a:p>
      </dgm:t>
    </dgm:pt>
    <dgm:pt modelId="{345BE792-F5A0-46AE-BE7F-669C23FB7422}">
      <dgm:prSet phldrT="[文字]"/>
      <dgm:spPr/>
      <dgm:t>
        <a:bodyPr/>
        <a:lstStyle/>
        <a:p>
          <a:r>
            <a:rPr lang="zh-TW" altLang="en-US" dirty="0" smtClean="0"/>
            <a:t>坦克大戰</a:t>
          </a:r>
          <a:endParaRPr lang="zh-TW" altLang="en-US" dirty="0"/>
        </a:p>
      </dgm:t>
    </dgm:pt>
    <dgm:pt modelId="{67A3EABE-ECF2-49EF-A946-9499F0674B1C}" type="parTrans" cxnId="{ADAB2464-975B-437C-B7A9-45A307853EBA}">
      <dgm:prSet/>
      <dgm:spPr/>
      <dgm:t>
        <a:bodyPr/>
        <a:lstStyle/>
        <a:p>
          <a:endParaRPr lang="zh-TW" altLang="en-US"/>
        </a:p>
      </dgm:t>
    </dgm:pt>
    <dgm:pt modelId="{F56E832D-0009-489F-BB9A-7C24897370B5}" type="sibTrans" cxnId="{ADAB2464-975B-437C-B7A9-45A307853EBA}">
      <dgm:prSet/>
      <dgm:spPr/>
      <dgm:t>
        <a:bodyPr/>
        <a:lstStyle/>
        <a:p>
          <a:endParaRPr lang="zh-TW" altLang="en-US"/>
        </a:p>
      </dgm:t>
    </dgm:pt>
    <dgm:pt modelId="{072F0226-98B1-4CD8-A66A-0D960C4746C5}">
      <dgm:prSet phldrT="[文字]"/>
      <dgm:spPr/>
      <dgm:t>
        <a:bodyPr/>
        <a:lstStyle/>
        <a:p>
          <a:r>
            <a:rPr lang="zh-TW" altLang="en-US" smtClean="0"/>
            <a:t>銀河號</a:t>
          </a:r>
          <a:endParaRPr lang="zh-TW" altLang="en-US" dirty="0"/>
        </a:p>
      </dgm:t>
    </dgm:pt>
    <dgm:pt modelId="{2E76A6F3-0A0D-41DC-9FF7-151D3EB77FA2}" type="parTrans" cxnId="{5A410B86-39D2-4F0D-A0C4-08362522C49B}">
      <dgm:prSet/>
      <dgm:spPr/>
      <dgm:t>
        <a:bodyPr/>
        <a:lstStyle/>
        <a:p>
          <a:endParaRPr lang="zh-TW" altLang="en-US"/>
        </a:p>
      </dgm:t>
    </dgm:pt>
    <dgm:pt modelId="{01E8AD72-A1E4-47EB-ABE7-8FB1AD4A59E2}" type="sibTrans" cxnId="{5A410B86-39D2-4F0D-A0C4-08362522C49B}">
      <dgm:prSet/>
      <dgm:spPr/>
      <dgm:t>
        <a:bodyPr/>
        <a:lstStyle/>
        <a:p>
          <a:endParaRPr lang="zh-TW" altLang="en-US"/>
        </a:p>
      </dgm:t>
    </dgm:pt>
    <dgm:pt modelId="{101A0428-EAD2-4F33-AD12-C3E59AD2F6AA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486721E3-7C65-43C2-A6F5-8274F978D1E2}" type="parTrans" cxnId="{4F6D531A-4B81-4479-9C8F-197A57CF5E68}">
      <dgm:prSet/>
      <dgm:spPr/>
      <dgm:t>
        <a:bodyPr/>
        <a:lstStyle/>
        <a:p>
          <a:endParaRPr lang="zh-TW" altLang="en-US"/>
        </a:p>
      </dgm:t>
    </dgm:pt>
    <dgm:pt modelId="{1318CC5B-4794-43E4-A602-85D1F9C86974}" type="sibTrans" cxnId="{4F6D531A-4B81-4479-9C8F-197A57CF5E68}">
      <dgm:prSet/>
      <dgm:spPr/>
      <dgm:t>
        <a:bodyPr/>
        <a:lstStyle/>
        <a:p>
          <a:endParaRPr lang="zh-TW" altLang="en-US"/>
        </a:p>
      </dgm:t>
    </dgm:pt>
    <dgm:pt modelId="{FF98D8B6-36DA-488B-99DF-273CED8A0610}">
      <dgm:prSet phldrT="[文字]"/>
      <dgm:spPr/>
      <dgm:t>
        <a:bodyPr/>
        <a:lstStyle/>
        <a:p>
          <a:r>
            <a:rPr lang="zh-TW" altLang="en-US" dirty="0" smtClean="0"/>
            <a:t>幸福碰碰車 </a:t>
          </a:r>
          <a:endParaRPr lang="zh-TW" altLang="en-US" dirty="0"/>
        </a:p>
      </dgm:t>
    </dgm:pt>
    <dgm:pt modelId="{C111783F-DDD6-453A-B808-28C56E950B10}" type="parTrans" cxnId="{340FCEBE-783C-48D3-9664-B09268DDE38F}">
      <dgm:prSet/>
      <dgm:spPr/>
      <dgm:t>
        <a:bodyPr/>
        <a:lstStyle/>
        <a:p>
          <a:endParaRPr lang="zh-TW" altLang="en-US"/>
        </a:p>
      </dgm:t>
    </dgm:pt>
    <dgm:pt modelId="{106502F3-B782-4202-9828-E28944635539}" type="sibTrans" cxnId="{340FCEBE-783C-48D3-9664-B09268DDE38F}">
      <dgm:prSet/>
      <dgm:spPr/>
      <dgm:t>
        <a:bodyPr/>
        <a:lstStyle/>
        <a:p>
          <a:endParaRPr lang="zh-TW" altLang="en-US"/>
        </a:p>
      </dgm:t>
    </dgm:pt>
    <dgm:pt modelId="{A9FBB654-02D1-4CC2-96BC-0BE8F89760B7}" type="pres">
      <dgm:prSet presAssocID="{98879DC6-7397-4404-8550-81CB2493F81A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9D46720-5C9A-4E21-AFC1-4409AA17178B}" type="pres">
      <dgm:prSet presAssocID="{98879DC6-7397-4404-8550-81CB2493F81A}" presName="matrix" presStyleCnt="0"/>
      <dgm:spPr/>
    </dgm:pt>
    <dgm:pt modelId="{D8A65846-2235-412F-ADC9-FF5E61376FE4}" type="pres">
      <dgm:prSet presAssocID="{98879DC6-7397-4404-8550-81CB2493F81A}" presName="tile1" presStyleLbl="node1" presStyleIdx="0" presStyleCnt="4"/>
      <dgm:spPr/>
      <dgm:t>
        <a:bodyPr/>
        <a:lstStyle/>
        <a:p>
          <a:endParaRPr lang="zh-TW" altLang="en-US"/>
        </a:p>
      </dgm:t>
    </dgm:pt>
    <dgm:pt modelId="{01956E9E-9D53-4180-9437-2ED057C5124F}" type="pres">
      <dgm:prSet presAssocID="{98879DC6-7397-4404-8550-81CB2493F81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689F8B6-9E79-4CBD-B5A5-BB3C473FF3F2}" type="pres">
      <dgm:prSet presAssocID="{98879DC6-7397-4404-8550-81CB2493F81A}" presName="tile2" presStyleLbl="node1" presStyleIdx="1" presStyleCnt="4"/>
      <dgm:spPr/>
      <dgm:t>
        <a:bodyPr/>
        <a:lstStyle/>
        <a:p>
          <a:endParaRPr lang="zh-TW" altLang="en-US"/>
        </a:p>
      </dgm:t>
    </dgm:pt>
    <dgm:pt modelId="{CA563EE9-C949-4752-AE42-CDE351C12751}" type="pres">
      <dgm:prSet presAssocID="{98879DC6-7397-4404-8550-81CB2493F81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34C62F-E581-42C3-BE9E-598FFE742ECA}" type="pres">
      <dgm:prSet presAssocID="{98879DC6-7397-4404-8550-81CB2493F81A}" presName="tile3" presStyleLbl="node1" presStyleIdx="2" presStyleCnt="4"/>
      <dgm:spPr/>
      <dgm:t>
        <a:bodyPr/>
        <a:lstStyle/>
        <a:p>
          <a:endParaRPr lang="zh-TW" altLang="en-US"/>
        </a:p>
      </dgm:t>
    </dgm:pt>
    <dgm:pt modelId="{C87D1ACF-BC66-4743-8FFC-FB1ACA0DDBC6}" type="pres">
      <dgm:prSet presAssocID="{98879DC6-7397-4404-8550-81CB2493F81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0A89745-2FBA-485C-9DEE-D5247F760851}" type="pres">
      <dgm:prSet presAssocID="{98879DC6-7397-4404-8550-81CB2493F81A}" presName="tile4" presStyleLbl="node1" presStyleIdx="3" presStyleCnt="4"/>
      <dgm:spPr/>
      <dgm:t>
        <a:bodyPr/>
        <a:lstStyle/>
        <a:p>
          <a:endParaRPr lang="zh-TW" altLang="en-US"/>
        </a:p>
      </dgm:t>
    </dgm:pt>
    <dgm:pt modelId="{8565C27C-2749-4E3C-A9EF-A021059E6856}" type="pres">
      <dgm:prSet presAssocID="{98879DC6-7397-4404-8550-81CB2493F81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080C57B-0E94-4A28-ADBF-C7DE11A90EF4}" type="pres">
      <dgm:prSet presAssocID="{98879DC6-7397-4404-8550-81CB2493F81A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895EB40-287C-42D1-B7FF-2D666A4822F1}" type="presOf" srcId="{345BE792-F5A0-46AE-BE7F-669C23FB7422}" destId="{D8A65846-2235-412F-ADC9-FF5E61376FE4}" srcOrd="0" destOrd="0" presId="urn:microsoft.com/office/officeart/2005/8/layout/matrix1"/>
    <dgm:cxn modelId="{3615B7A0-64CF-42A4-BCD6-27298944F6D8}" type="presOf" srcId="{072F0226-98B1-4CD8-A66A-0D960C4746C5}" destId="{B689F8B6-9E79-4CBD-B5A5-BB3C473FF3F2}" srcOrd="0" destOrd="0" presId="urn:microsoft.com/office/officeart/2005/8/layout/matrix1"/>
    <dgm:cxn modelId="{4F6D531A-4B81-4479-9C8F-197A57CF5E68}" srcId="{A1378266-A682-4A30-B82C-AD3C9BF7993B}" destId="{101A0428-EAD2-4F33-AD12-C3E59AD2F6AA}" srcOrd="2" destOrd="0" parTransId="{486721E3-7C65-43C2-A6F5-8274F978D1E2}" sibTransId="{1318CC5B-4794-43E4-A602-85D1F9C86974}"/>
    <dgm:cxn modelId="{A0EECA67-5FE9-40BD-827D-52B238BAE9C9}" type="presOf" srcId="{FF98D8B6-36DA-488B-99DF-273CED8A0610}" destId="{8565C27C-2749-4E3C-A9EF-A021059E6856}" srcOrd="1" destOrd="0" presId="urn:microsoft.com/office/officeart/2005/8/layout/matrix1"/>
    <dgm:cxn modelId="{ADAB2464-975B-437C-B7A9-45A307853EBA}" srcId="{A1378266-A682-4A30-B82C-AD3C9BF7993B}" destId="{345BE792-F5A0-46AE-BE7F-669C23FB7422}" srcOrd="0" destOrd="0" parTransId="{67A3EABE-ECF2-49EF-A946-9499F0674B1C}" sibTransId="{F56E832D-0009-489F-BB9A-7C24897370B5}"/>
    <dgm:cxn modelId="{EF7D05EE-2DD4-4B96-887B-CBFA281C66ED}" type="presOf" srcId="{345BE792-F5A0-46AE-BE7F-669C23FB7422}" destId="{01956E9E-9D53-4180-9437-2ED057C5124F}" srcOrd="1" destOrd="0" presId="urn:microsoft.com/office/officeart/2005/8/layout/matrix1"/>
    <dgm:cxn modelId="{7858C6A5-453E-4B65-A004-6AEF3A20EB9C}" type="presOf" srcId="{101A0428-EAD2-4F33-AD12-C3E59AD2F6AA}" destId="{C87D1ACF-BC66-4743-8FFC-FB1ACA0DDBC6}" srcOrd="1" destOrd="0" presId="urn:microsoft.com/office/officeart/2005/8/layout/matrix1"/>
    <dgm:cxn modelId="{FBF7B9FB-DCBB-4B58-866D-103D5F28A1EC}" type="presOf" srcId="{101A0428-EAD2-4F33-AD12-C3E59AD2F6AA}" destId="{6C34C62F-E581-42C3-BE9E-598FFE742ECA}" srcOrd="0" destOrd="0" presId="urn:microsoft.com/office/officeart/2005/8/layout/matrix1"/>
    <dgm:cxn modelId="{F6D0078D-1595-4A21-BFF7-1AD33F5FEFF4}" type="presOf" srcId="{98879DC6-7397-4404-8550-81CB2493F81A}" destId="{A9FBB654-02D1-4CC2-96BC-0BE8F89760B7}" srcOrd="0" destOrd="0" presId="urn:microsoft.com/office/officeart/2005/8/layout/matrix1"/>
    <dgm:cxn modelId="{340FCEBE-783C-48D3-9664-B09268DDE38F}" srcId="{A1378266-A682-4A30-B82C-AD3C9BF7993B}" destId="{FF98D8B6-36DA-488B-99DF-273CED8A0610}" srcOrd="3" destOrd="0" parTransId="{C111783F-DDD6-453A-B808-28C56E950B10}" sibTransId="{106502F3-B782-4202-9828-E28944635539}"/>
    <dgm:cxn modelId="{633E1DC5-F9E8-4B3F-B340-B7B6289C0230}" type="presOf" srcId="{A1378266-A682-4A30-B82C-AD3C9BF7993B}" destId="{0080C57B-0E94-4A28-ADBF-C7DE11A90EF4}" srcOrd="0" destOrd="0" presId="urn:microsoft.com/office/officeart/2005/8/layout/matrix1"/>
    <dgm:cxn modelId="{8CA69911-6BA9-430C-95BD-B48708576B30}" type="presOf" srcId="{FF98D8B6-36DA-488B-99DF-273CED8A0610}" destId="{F0A89745-2FBA-485C-9DEE-D5247F760851}" srcOrd="0" destOrd="0" presId="urn:microsoft.com/office/officeart/2005/8/layout/matrix1"/>
    <dgm:cxn modelId="{61E5A5DE-3650-4976-BCF4-97C00B0485A4}" srcId="{98879DC6-7397-4404-8550-81CB2493F81A}" destId="{A1378266-A682-4A30-B82C-AD3C9BF7993B}" srcOrd="0" destOrd="0" parTransId="{6A0CFE82-3C36-45B9-83CA-2F08CEEC7E96}" sibTransId="{1B83A2EA-404E-44A8-BDA9-18A1D2C194B4}"/>
    <dgm:cxn modelId="{511F4839-6934-4725-94C2-4D1285185BB0}" type="presOf" srcId="{072F0226-98B1-4CD8-A66A-0D960C4746C5}" destId="{CA563EE9-C949-4752-AE42-CDE351C12751}" srcOrd="1" destOrd="0" presId="urn:microsoft.com/office/officeart/2005/8/layout/matrix1"/>
    <dgm:cxn modelId="{5A410B86-39D2-4F0D-A0C4-08362522C49B}" srcId="{A1378266-A682-4A30-B82C-AD3C9BF7993B}" destId="{072F0226-98B1-4CD8-A66A-0D960C4746C5}" srcOrd="1" destOrd="0" parTransId="{2E76A6F3-0A0D-41DC-9FF7-151D3EB77FA2}" sibTransId="{01E8AD72-A1E4-47EB-ABE7-8FB1AD4A59E2}"/>
    <dgm:cxn modelId="{26CC3042-34D8-4AD2-B986-E92524F6E6DF}" type="presParOf" srcId="{A9FBB654-02D1-4CC2-96BC-0BE8F89760B7}" destId="{D9D46720-5C9A-4E21-AFC1-4409AA17178B}" srcOrd="0" destOrd="0" presId="urn:microsoft.com/office/officeart/2005/8/layout/matrix1"/>
    <dgm:cxn modelId="{DCD0614E-AB43-4B3C-B9C4-1AE5C0633EDE}" type="presParOf" srcId="{D9D46720-5C9A-4E21-AFC1-4409AA17178B}" destId="{D8A65846-2235-412F-ADC9-FF5E61376FE4}" srcOrd="0" destOrd="0" presId="urn:microsoft.com/office/officeart/2005/8/layout/matrix1"/>
    <dgm:cxn modelId="{22E1FEB5-CCED-4DA5-84B0-0DA661A50DFD}" type="presParOf" srcId="{D9D46720-5C9A-4E21-AFC1-4409AA17178B}" destId="{01956E9E-9D53-4180-9437-2ED057C5124F}" srcOrd="1" destOrd="0" presId="urn:microsoft.com/office/officeart/2005/8/layout/matrix1"/>
    <dgm:cxn modelId="{4FFC8A0E-3138-4ECD-B283-E696A367CE47}" type="presParOf" srcId="{D9D46720-5C9A-4E21-AFC1-4409AA17178B}" destId="{B689F8B6-9E79-4CBD-B5A5-BB3C473FF3F2}" srcOrd="2" destOrd="0" presId="urn:microsoft.com/office/officeart/2005/8/layout/matrix1"/>
    <dgm:cxn modelId="{109F4F15-C3DA-4F20-9616-1D6817352717}" type="presParOf" srcId="{D9D46720-5C9A-4E21-AFC1-4409AA17178B}" destId="{CA563EE9-C949-4752-AE42-CDE351C12751}" srcOrd="3" destOrd="0" presId="urn:microsoft.com/office/officeart/2005/8/layout/matrix1"/>
    <dgm:cxn modelId="{0CE23A21-E428-4EC6-8BDE-C80A2C30B5DA}" type="presParOf" srcId="{D9D46720-5C9A-4E21-AFC1-4409AA17178B}" destId="{6C34C62F-E581-42C3-BE9E-598FFE742ECA}" srcOrd="4" destOrd="0" presId="urn:microsoft.com/office/officeart/2005/8/layout/matrix1"/>
    <dgm:cxn modelId="{37048004-5314-4E8B-BDFD-7C8658976390}" type="presParOf" srcId="{D9D46720-5C9A-4E21-AFC1-4409AA17178B}" destId="{C87D1ACF-BC66-4743-8FFC-FB1ACA0DDBC6}" srcOrd="5" destOrd="0" presId="urn:microsoft.com/office/officeart/2005/8/layout/matrix1"/>
    <dgm:cxn modelId="{D8809DFD-8AA4-403F-90E7-E74CA9D72ADE}" type="presParOf" srcId="{D9D46720-5C9A-4E21-AFC1-4409AA17178B}" destId="{F0A89745-2FBA-485C-9DEE-D5247F760851}" srcOrd="6" destOrd="0" presId="urn:microsoft.com/office/officeart/2005/8/layout/matrix1"/>
    <dgm:cxn modelId="{DA279B99-5B27-438B-9AE0-6BC8CE17D70C}" type="presParOf" srcId="{D9D46720-5C9A-4E21-AFC1-4409AA17178B}" destId="{8565C27C-2749-4E3C-A9EF-A021059E6856}" srcOrd="7" destOrd="0" presId="urn:microsoft.com/office/officeart/2005/8/layout/matrix1"/>
    <dgm:cxn modelId="{D3B41E37-EEB6-4B3B-9B9D-96730202DD75}" type="presParOf" srcId="{A9FBB654-02D1-4CC2-96BC-0BE8F89760B7}" destId="{0080C57B-0E94-4A28-ADBF-C7DE11A90EF4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A65846-2235-412F-ADC9-FF5E61376FE4}">
      <dsp:nvSpPr>
        <dsp:cNvPr id="0" name=""/>
        <dsp:cNvSpPr/>
      </dsp:nvSpPr>
      <dsp:spPr>
        <a:xfrm rot="16200000">
          <a:off x="1541065" y="-1541065"/>
          <a:ext cx="2175669" cy="5257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200" kern="1200" dirty="0" smtClean="0"/>
            <a:t>坦克大戰</a:t>
          </a:r>
          <a:endParaRPr lang="zh-TW" altLang="en-US" sz="4200" kern="1200" dirty="0"/>
        </a:p>
      </dsp:txBody>
      <dsp:txXfrm rot="5400000">
        <a:off x="0" y="0"/>
        <a:ext cx="5257800" cy="1631751"/>
      </dsp:txXfrm>
    </dsp:sp>
    <dsp:sp modelId="{B689F8B6-9E79-4CBD-B5A5-BB3C473FF3F2}">
      <dsp:nvSpPr>
        <dsp:cNvPr id="0" name=""/>
        <dsp:cNvSpPr/>
      </dsp:nvSpPr>
      <dsp:spPr>
        <a:xfrm>
          <a:off x="5257800" y="0"/>
          <a:ext cx="5257800" cy="2175669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200" kern="1200" smtClean="0"/>
            <a:t>銀河號</a:t>
          </a:r>
          <a:endParaRPr lang="zh-TW" altLang="en-US" sz="4200" kern="1200" dirty="0"/>
        </a:p>
      </dsp:txBody>
      <dsp:txXfrm>
        <a:off x="5257800" y="0"/>
        <a:ext cx="5257800" cy="1631751"/>
      </dsp:txXfrm>
    </dsp:sp>
    <dsp:sp modelId="{6C34C62F-E581-42C3-BE9E-598FFE742ECA}">
      <dsp:nvSpPr>
        <dsp:cNvPr id="0" name=""/>
        <dsp:cNvSpPr/>
      </dsp:nvSpPr>
      <dsp:spPr>
        <a:xfrm rot="10800000">
          <a:off x="0" y="2175669"/>
          <a:ext cx="5257800" cy="2175669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200" kern="1200" dirty="0" smtClean="0"/>
            <a:t>尋寶船</a:t>
          </a:r>
          <a:endParaRPr lang="zh-TW" altLang="en-US" sz="4200" kern="1200" dirty="0"/>
        </a:p>
      </dsp:txBody>
      <dsp:txXfrm rot="10800000">
        <a:off x="0" y="2719586"/>
        <a:ext cx="5257800" cy="1631751"/>
      </dsp:txXfrm>
    </dsp:sp>
    <dsp:sp modelId="{F0A89745-2FBA-485C-9DEE-D5247F760851}">
      <dsp:nvSpPr>
        <dsp:cNvPr id="0" name=""/>
        <dsp:cNvSpPr/>
      </dsp:nvSpPr>
      <dsp:spPr>
        <a:xfrm rot="5400000">
          <a:off x="6798865" y="634603"/>
          <a:ext cx="2175669" cy="5257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200" kern="1200" dirty="0" smtClean="0"/>
            <a:t>幸福碰碰車 </a:t>
          </a:r>
          <a:endParaRPr lang="zh-TW" altLang="en-US" sz="4200" kern="1200" dirty="0"/>
        </a:p>
      </dsp:txBody>
      <dsp:txXfrm rot="-5400000">
        <a:off x="5257800" y="2719586"/>
        <a:ext cx="5257800" cy="1631751"/>
      </dsp:txXfrm>
    </dsp:sp>
    <dsp:sp modelId="{0080C57B-0E94-4A28-ADBF-C7DE11A90EF4}">
      <dsp:nvSpPr>
        <dsp:cNvPr id="0" name=""/>
        <dsp:cNvSpPr/>
      </dsp:nvSpPr>
      <dsp:spPr>
        <a:xfrm>
          <a:off x="3680460" y="1631751"/>
          <a:ext cx="3154680" cy="1087834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200" kern="1200" dirty="0" smtClean="0"/>
            <a:t>宇宙迴旋</a:t>
          </a:r>
          <a:endParaRPr lang="zh-TW" altLang="en-US" sz="4200" kern="1200" dirty="0"/>
        </a:p>
      </dsp:txBody>
      <dsp:txXfrm>
        <a:off x="3733564" y="1684855"/>
        <a:ext cx="3048472" cy="9816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66567-082C-4442-A23B-2E2A2B34C36F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F4DD-E91A-4586-B10E-F61EE095E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6347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66567-082C-4442-A23B-2E2A2B34C36F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F4DD-E91A-4586-B10E-F61EE095E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0738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66567-082C-4442-A23B-2E2A2B34C36F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F4DD-E91A-4586-B10E-F61EE095E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605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66567-082C-4442-A23B-2E2A2B34C36F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F4DD-E91A-4586-B10E-F61EE095E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39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66567-082C-4442-A23B-2E2A2B34C36F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F4DD-E91A-4586-B10E-F61EE095E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4146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66567-082C-4442-A23B-2E2A2B34C36F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F4DD-E91A-4586-B10E-F61EE095E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5083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66567-082C-4442-A23B-2E2A2B34C36F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F4DD-E91A-4586-B10E-F61EE095E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6411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66567-082C-4442-A23B-2E2A2B34C36F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F4DD-E91A-4586-B10E-F61EE095E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4544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66567-082C-4442-A23B-2E2A2B34C36F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F4DD-E91A-4586-B10E-F61EE095E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7709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66567-082C-4442-A23B-2E2A2B34C36F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F4DD-E91A-4586-B10E-F61EE095E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461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66567-082C-4442-A23B-2E2A2B34C36F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F4DD-E91A-4586-B10E-F61EE095E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4002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66567-082C-4442-A23B-2E2A2B34C36F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8F4DD-E91A-4586-B10E-F61EE095E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7413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</a:t>
            </a:r>
            <a:r>
              <a:rPr lang="en-US" altLang="zh-TW" dirty="0" smtClean="0"/>
              <a:t>MORTARA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7531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44634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450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1817147"/>
              </p:ext>
            </p:extLst>
          </p:nvPr>
        </p:nvGraphicFramePr>
        <p:xfrm>
          <a:off x="838197" y="2005732"/>
          <a:ext cx="10515603" cy="364692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87646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203634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783413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78341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238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宇宙迴旋</a:t>
            </a:r>
            <a:endParaRPr lang="zh-TW" altLang="en-US" dirty="0"/>
          </a:p>
        </p:txBody>
      </p:sp>
      <p:pic>
        <p:nvPicPr>
          <p:cNvPr id="1026" name="Picture 2" descr="宇宙迴旋(輻射飛椅)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1937" y="1573337"/>
            <a:ext cx="9353006" cy="4963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矩形 5"/>
          <p:cNvSpPr/>
          <p:nvPr/>
        </p:nvSpPr>
        <p:spPr>
          <a:xfrm flipH="1">
            <a:off x="0" y="1876925"/>
            <a:ext cx="226193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以八大行星繞行太陽旋轉為主題的輻射飛椅，座椅以各行星彩繪為造型，旋轉時之離心力，如置身於銀河中神祕氛圍</a:t>
            </a:r>
            <a:r>
              <a:rPr lang="en-US" altLang="zh-TW" dirty="0">
                <a:solidFill>
                  <a:srgbClr val="000000"/>
                </a:solidFill>
                <a:latin typeface="Arial" panose="020B0604020202020204" pitchFamily="34" charset="0"/>
              </a:rPr>
              <a:t>!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 flipH="1" flipV="1">
            <a:off x="721894" y="6886711"/>
            <a:ext cx="183842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以八大行星繞行太陽旋轉為主題的輻射飛椅，座椅以各行星彩繪為造型，旋轉時</a:t>
            </a:r>
            <a:r>
              <a:rPr lang="zh-TW" alt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之身</a:t>
            </a: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於銀河中神祕氛圍</a:t>
            </a:r>
            <a:r>
              <a:rPr lang="en-US" altLang="zh-TW" dirty="0">
                <a:solidFill>
                  <a:srgbClr val="000000"/>
                </a:solidFill>
                <a:latin typeface="Arial" panose="020B0604020202020204" pitchFamily="34" charset="0"/>
              </a:rPr>
              <a:t>!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離心力，如置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01666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050" name="Picture 2" descr="星空小飛碟(旋轉小飛機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9" y="1825625"/>
            <a:ext cx="5544107" cy="4158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116" y="1825625"/>
            <a:ext cx="5801784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971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</a:t>
            </a:r>
            <a:r>
              <a:rPr lang="zh-TW" altLang="en-US" dirty="0" smtClean="0"/>
              <a:t>樂園</a:t>
            </a:r>
            <a:r>
              <a:rPr lang="en-US" altLang="zh-TW" dirty="0"/>
              <a:t>https://www.tcap.taipei/Default.aspx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55692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173</Words>
  <Application>Microsoft Office PowerPoint</Application>
  <PresentationFormat>寬螢幕</PresentationFormat>
  <Paragraphs>28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PowerPoint 簡報</vt:lpstr>
      <vt:lpstr>票價</vt:lpstr>
      <vt:lpstr>宇宙迴旋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2022-12-20T07:45:21Z</dcterms:created>
  <dcterms:modified xsi:type="dcterms:W3CDTF">2023-01-03T07:58:49Z</dcterms:modified>
</cp:coreProperties>
</file>