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3D2AAC-6B8F-4930-8425-90B20845511C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52DEF9B-387C-448E-80AA-72173BC20338}">
      <dgm:prSet phldrT="[文字]"/>
      <dgm:spPr/>
      <dgm:t>
        <a:bodyPr/>
        <a:lstStyle/>
        <a:p>
          <a:r>
            <a:rPr lang="zh-TW" altLang="en-US" dirty="0" smtClean="0"/>
            <a:t>手搖船</a:t>
          </a:r>
          <a:endParaRPr lang="zh-TW" altLang="en-US" dirty="0"/>
        </a:p>
      </dgm:t>
    </dgm:pt>
    <dgm:pt modelId="{FB5211F4-9C06-4B2B-AF97-CFF1492652DC}" type="parTrans" cxnId="{F879227D-239C-448D-9741-A39BED233077}">
      <dgm:prSet/>
      <dgm:spPr/>
      <dgm:t>
        <a:bodyPr/>
        <a:lstStyle/>
        <a:p>
          <a:endParaRPr lang="zh-TW" altLang="en-US"/>
        </a:p>
      </dgm:t>
    </dgm:pt>
    <dgm:pt modelId="{58ACE1AC-F8DE-4E34-891D-33EDEB647A43}" type="sibTrans" cxnId="{F879227D-239C-448D-9741-A39BED233077}">
      <dgm:prSet/>
      <dgm:spPr/>
      <dgm:t>
        <a:bodyPr/>
        <a:lstStyle/>
        <a:p>
          <a:endParaRPr lang="zh-TW" altLang="en-US"/>
        </a:p>
      </dgm:t>
    </dgm:pt>
    <dgm:pt modelId="{51FE02F5-E19B-42B7-878E-86CCDEFB293B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10DC5798-3FE0-462F-9260-06C7236C2862}" type="parTrans" cxnId="{73C0C944-7D35-4CAF-BDD8-3F541419B141}">
      <dgm:prSet/>
      <dgm:spPr/>
      <dgm:t>
        <a:bodyPr/>
        <a:lstStyle/>
        <a:p>
          <a:endParaRPr lang="zh-TW" altLang="en-US"/>
        </a:p>
      </dgm:t>
    </dgm:pt>
    <dgm:pt modelId="{69273B98-CC3A-4E1F-81AD-B252CFDE2273}" type="sibTrans" cxnId="{73C0C944-7D35-4CAF-BDD8-3F541419B141}">
      <dgm:prSet/>
      <dgm:spPr/>
      <dgm:t>
        <a:bodyPr/>
        <a:lstStyle/>
        <a:p>
          <a:endParaRPr lang="zh-TW" altLang="en-US"/>
        </a:p>
      </dgm:t>
    </dgm:pt>
    <dgm:pt modelId="{684E26A1-6FE5-478E-B49F-ACF6094F0F32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2747556B-FE71-4D4C-9219-CE0407ACFB3B}" type="parTrans" cxnId="{68013F8A-0062-4763-B63E-27F239794F52}">
      <dgm:prSet/>
      <dgm:spPr/>
      <dgm:t>
        <a:bodyPr/>
        <a:lstStyle/>
        <a:p>
          <a:endParaRPr lang="zh-TW" altLang="en-US"/>
        </a:p>
      </dgm:t>
    </dgm:pt>
    <dgm:pt modelId="{9678BF8F-4BF8-4E29-95C7-59B36CA6F0E2}" type="sibTrans" cxnId="{68013F8A-0062-4763-B63E-27F239794F52}">
      <dgm:prSet/>
      <dgm:spPr/>
      <dgm:t>
        <a:bodyPr/>
        <a:lstStyle/>
        <a:p>
          <a:endParaRPr lang="zh-TW" altLang="en-US"/>
        </a:p>
      </dgm:t>
    </dgm:pt>
    <dgm:pt modelId="{F17862F2-AEC6-4B3C-8F6B-75C542689E2B}">
      <dgm:prSet phldrT="[文字]"/>
      <dgm:spPr/>
      <dgm:t>
        <a:bodyPr/>
        <a:lstStyle/>
        <a:p>
          <a:r>
            <a:rPr lang="zh-TW" altLang="en-US" dirty="0" smtClean="0"/>
            <a:t>星空飛碟</a:t>
          </a:r>
          <a:endParaRPr lang="zh-TW" altLang="en-US" dirty="0"/>
        </a:p>
      </dgm:t>
    </dgm:pt>
    <dgm:pt modelId="{9E9CF459-2E87-42DB-88BE-DE46B75A6B1B}" type="parTrans" cxnId="{DB1AD5E5-BF90-4B3B-BDE6-BF83F6EED5EF}">
      <dgm:prSet/>
      <dgm:spPr/>
      <dgm:t>
        <a:bodyPr/>
        <a:lstStyle/>
        <a:p>
          <a:endParaRPr lang="zh-TW" altLang="en-US"/>
        </a:p>
      </dgm:t>
    </dgm:pt>
    <dgm:pt modelId="{182C3796-F19D-4C4F-AE38-D401BA9FBCF0}" type="sibTrans" cxnId="{DB1AD5E5-BF90-4B3B-BDE6-BF83F6EED5EF}">
      <dgm:prSet/>
      <dgm:spPr/>
      <dgm:t>
        <a:bodyPr/>
        <a:lstStyle/>
        <a:p>
          <a:endParaRPr lang="zh-TW" altLang="en-US"/>
        </a:p>
      </dgm:t>
    </dgm:pt>
    <dgm:pt modelId="{124B10C5-BE0F-44EE-A0EE-C010CFEC9FE8}" type="pres">
      <dgm:prSet presAssocID="{613D2AAC-6B8F-4930-8425-90B20845511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5C212F7-E104-49AB-9280-A8CA5B0F6E67}" type="pres">
      <dgm:prSet presAssocID="{C52DEF9B-387C-448E-80AA-72173BC2033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B25725-3408-427D-8EC4-A8BD7FDEB29C}" type="pres">
      <dgm:prSet presAssocID="{58ACE1AC-F8DE-4E34-891D-33EDEB647A43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6BFEC5B4-9B75-4813-B85D-F8AE39827050}" type="pres">
      <dgm:prSet presAssocID="{58ACE1AC-F8DE-4E34-891D-33EDEB647A43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8DC11B1C-340F-4B5C-B4CE-DB57AFDC6666}" type="pres">
      <dgm:prSet presAssocID="{51FE02F5-E19B-42B7-878E-86CCDEFB293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49A923-78F2-4B27-930E-8FEFA8F24007}" type="pres">
      <dgm:prSet presAssocID="{69273B98-CC3A-4E1F-81AD-B252CFDE2273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E8024538-91BD-4580-A0C0-11FAD745D670}" type="pres">
      <dgm:prSet presAssocID="{69273B98-CC3A-4E1F-81AD-B252CFDE2273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021C727A-E52A-4140-A25C-A74241545657}" type="pres">
      <dgm:prSet presAssocID="{684E26A1-6FE5-478E-B49F-ACF6094F0F3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71359E-33C7-469A-9CB7-38AA721F7BB6}" type="pres">
      <dgm:prSet presAssocID="{9678BF8F-4BF8-4E29-95C7-59B36CA6F0E2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E358F6DA-43DA-42FC-8E0F-BC795A088BA8}" type="pres">
      <dgm:prSet presAssocID="{9678BF8F-4BF8-4E29-95C7-59B36CA6F0E2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730C9025-73C6-4C23-96EC-92537388703F}" type="pres">
      <dgm:prSet presAssocID="{F17862F2-AEC6-4B3C-8F6B-75C542689E2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5C0CFC8-99D1-481F-840D-D9605C9637CE}" type="presOf" srcId="{684E26A1-6FE5-478E-B49F-ACF6094F0F32}" destId="{021C727A-E52A-4140-A25C-A74241545657}" srcOrd="0" destOrd="0" presId="urn:microsoft.com/office/officeart/2005/8/layout/process5"/>
    <dgm:cxn modelId="{68013F8A-0062-4763-B63E-27F239794F52}" srcId="{613D2AAC-6B8F-4930-8425-90B20845511C}" destId="{684E26A1-6FE5-478E-B49F-ACF6094F0F32}" srcOrd="2" destOrd="0" parTransId="{2747556B-FE71-4D4C-9219-CE0407ACFB3B}" sibTransId="{9678BF8F-4BF8-4E29-95C7-59B36CA6F0E2}"/>
    <dgm:cxn modelId="{F8FABF23-2A42-4F1B-A8A4-F805088E6F78}" type="presOf" srcId="{58ACE1AC-F8DE-4E34-891D-33EDEB647A43}" destId="{0EB25725-3408-427D-8EC4-A8BD7FDEB29C}" srcOrd="0" destOrd="0" presId="urn:microsoft.com/office/officeart/2005/8/layout/process5"/>
    <dgm:cxn modelId="{DB1AD5E5-BF90-4B3B-BDE6-BF83F6EED5EF}" srcId="{613D2AAC-6B8F-4930-8425-90B20845511C}" destId="{F17862F2-AEC6-4B3C-8F6B-75C542689E2B}" srcOrd="3" destOrd="0" parTransId="{9E9CF459-2E87-42DB-88BE-DE46B75A6B1B}" sibTransId="{182C3796-F19D-4C4F-AE38-D401BA9FBCF0}"/>
    <dgm:cxn modelId="{CABA02C5-C308-4048-809C-F79CFCC6EA2C}" type="presOf" srcId="{69273B98-CC3A-4E1F-81AD-B252CFDE2273}" destId="{7549A923-78F2-4B27-930E-8FEFA8F24007}" srcOrd="0" destOrd="0" presId="urn:microsoft.com/office/officeart/2005/8/layout/process5"/>
    <dgm:cxn modelId="{E2097A2F-957C-4DAF-913C-10E65764D3DE}" type="presOf" srcId="{C52DEF9B-387C-448E-80AA-72173BC20338}" destId="{35C212F7-E104-49AB-9280-A8CA5B0F6E67}" srcOrd="0" destOrd="0" presId="urn:microsoft.com/office/officeart/2005/8/layout/process5"/>
    <dgm:cxn modelId="{CE2210DD-FD7F-4517-A21C-54E4D78AF6C2}" type="presOf" srcId="{613D2AAC-6B8F-4930-8425-90B20845511C}" destId="{124B10C5-BE0F-44EE-A0EE-C010CFEC9FE8}" srcOrd="0" destOrd="0" presId="urn:microsoft.com/office/officeart/2005/8/layout/process5"/>
    <dgm:cxn modelId="{EC72E4E0-55CD-4869-9C2B-758FD42E1F15}" type="presOf" srcId="{F17862F2-AEC6-4B3C-8F6B-75C542689E2B}" destId="{730C9025-73C6-4C23-96EC-92537388703F}" srcOrd="0" destOrd="0" presId="urn:microsoft.com/office/officeart/2005/8/layout/process5"/>
    <dgm:cxn modelId="{21191E16-B76B-47CF-A9DA-64965456CE56}" type="presOf" srcId="{9678BF8F-4BF8-4E29-95C7-59B36CA6F0E2}" destId="{3B71359E-33C7-469A-9CB7-38AA721F7BB6}" srcOrd="0" destOrd="0" presId="urn:microsoft.com/office/officeart/2005/8/layout/process5"/>
    <dgm:cxn modelId="{F879227D-239C-448D-9741-A39BED233077}" srcId="{613D2AAC-6B8F-4930-8425-90B20845511C}" destId="{C52DEF9B-387C-448E-80AA-72173BC20338}" srcOrd="0" destOrd="0" parTransId="{FB5211F4-9C06-4B2B-AF97-CFF1492652DC}" sibTransId="{58ACE1AC-F8DE-4E34-891D-33EDEB647A43}"/>
    <dgm:cxn modelId="{465C6548-52FC-4983-941B-67D26E835C11}" type="presOf" srcId="{69273B98-CC3A-4E1F-81AD-B252CFDE2273}" destId="{E8024538-91BD-4580-A0C0-11FAD745D670}" srcOrd="1" destOrd="0" presId="urn:microsoft.com/office/officeart/2005/8/layout/process5"/>
    <dgm:cxn modelId="{3F464EC1-4568-466C-847A-693C95CE73D0}" type="presOf" srcId="{51FE02F5-E19B-42B7-878E-86CCDEFB293B}" destId="{8DC11B1C-340F-4B5C-B4CE-DB57AFDC6666}" srcOrd="0" destOrd="0" presId="urn:microsoft.com/office/officeart/2005/8/layout/process5"/>
    <dgm:cxn modelId="{73C0C944-7D35-4CAF-BDD8-3F541419B141}" srcId="{613D2AAC-6B8F-4930-8425-90B20845511C}" destId="{51FE02F5-E19B-42B7-878E-86CCDEFB293B}" srcOrd="1" destOrd="0" parTransId="{10DC5798-3FE0-462F-9260-06C7236C2862}" sibTransId="{69273B98-CC3A-4E1F-81AD-B252CFDE2273}"/>
    <dgm:cxn modelId="{AD12F547-11CC-4B17-8C5E-CDABF57056C9}" type="presOf" srcId="{9678BF8F-4BF8-4E29-95C7-59B36CA6F0E2}" destId="{E358F6DA-43DA-42FC-8E0F-BC795A088BA8}" srcOrd="1" destOrd="0" presId="urn:microsoft.com/office/officeart/2005/8/layout/process5"/>
    <dgm:cxn modelId="{440E0B75-3341-4B70-87B7-7BA437F8A52E}" type="presOf" srcId="{58ACE1AC-F8DE-4E34-891D-33EDEB647A43}" destId="{6BFEC5B4-9B75-4813-B85D-F8AE39827050}" srcOrd="1" destOrd="0" presId="urn:microsoft.com/office/officeart/2005/8/layout/process5"/>
    <dgm:cxn modelId="{B8D6C20B-6FD7-4006-A4C4-51E5354C245D}" type="presParOf" srcId="{124B10C5-BE0F-44EE-A0EE-C010CFEC9FE8}" destId="{35C212F7-E104-49AB-9280-A8CA5B0F6E67}" srcOrd="0" destOrd="0" presId="urn:microsoft.com/office/officeart/2005/8/layout/process5"/>
    <dgm:cxn modelId="{EB367485-643D-469B-B490-E8959D91BF8D}" type="presParOf" srcId="{124B10C5-BE0F-44EE-A0EE-C010CFEC9FE8}" destId="{0EB25725-3408-427D-8EC4-A8BD7FDEB29C}" srcOrd="1" destOrd="0" presId="urn:microsoft.com/office/officeart/2005/8/layout/process5"/>
    <dgm:cxn modelId="{47C8DFFE-E152-42F7-B5F9-B28FA253EEAD}" type="presParOf" srcId="{0EB25725-3408-427D-8EC4-A8BD7FDEB29C}" destId="{6BFEC5B4-9B75-4813-B85D-F8AE39827050}" srcOrd="0" destOrd="0" presId="urn:microsoft.com/office/officeart/2005/8/layout/process5"/>
    <dgm:cxn modelId="{9794D670-E83B-44C7-AD38-8D1E0A75A49A}" type="presParOf" srcId="{124B10C5-BE0F-44EE-A0EE-C010CFEC9FE8}" destId="{8DC11B1C-340F-4B5C-B4CE-DB57AFDC6666}" srcOrd="2" destOrd="0" presId="urn:microsoft.com/office/officeart/2005/8/layout/process5"/>
    <dgm:cxn modelId="{B46052DF-B342-45E5-8DF7-F6C05EAAAE03}" type="presParOf" srcId="{124B10C5-BE0F-44EE-A0EE-C010CFEC9FE8}" destId="{7549A923-78F2-4B27-930E-8FEFA8F24007}" srcOrd="3" destOrd="0" presId="urn:microsoft.com/office/officeart/2005/8/layout/process5"/>
    <dgm:cxn modelId="{7E699B49-4EBC-4645-9E93-912B121D44F9}" type="presParOf" srcId="{7549A923-78F2-4B27-930E-8FEFA8F24007}" destId="{E8024538-91BD-4580-A0C0-11FAD745D670}" srcOrd="0" destOrd="0" presId="urn:microsoft.com/office/officeart/2005/8/layout/process5"/>
    <dgm:cxn modelId="{B4F089DD-F0A4-424C-8947-1DD422175076}" type="presParOf" srcId="{124B10C5-BE0F-44EE-A0EE-C010CFEC9FE8}" destId="{021C727A-E52A-4140-A25C-A74241545657}" srcOrd="4" destOrd="0" presId="urn:microsoft.com/office/officeart/2005/8/layout/process5"/>
    <dgm:cxn modelId="{EDA523AC-879D-45DA-9953-8941E70E378E}" type="presParOf" srcId="{124B10C5-BE0F-44EE-A0EE-C010CFEC9FE8}" destId="{3B71359E-33C7-469A-9CB7-38AA721F7BB6}" srcOrd="5" destOrd="0" presId="urn:microsoft.com/office/officeart/2005/8/layout/process5"/>
    <dgm:cxn modelId="{924B848B-4AF9-44BB-87DA-48AE8AD014F0}" type="presParOf" srcId="{3B71359E-33C7-469A-9CB7-38AA721F7BB6}" destId="{E358F6DA-43DA-42FC-8E0F-BC795A088BA8}" srcOrd="0" destOrd="0" presId="urn:microsoft.com/office/officeart/2005/8/layout/process5"/>
    <dgm:cxn modelId="{72B78087-F9E7-411E-A8D2-6D5CD662F433}" type="presParOf" srcId="{124B10C5-BE0F-44EE-A0EE-C010CFEC9FE8}" destId="{730C9025-73C6-4C23-96EC-92537388703F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212F7-E104-49AB-9280-A8CA5B0F6E67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手搖船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0EB25725-3408-427D-8EC4-A8BD7FDEB29C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8DC11B1C-340F-4B5C-B4CE-DB57AFDC6666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坦克大戰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7549A923-78F2-4B27-930E-8FEFA8F24007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021C727A-E52A-4140-A25C-A74241545657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3B71359E-33C7-469A-9CB7-38AA721F7BB6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730C9025-73C6-4C23-96EC-92537388703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星空飛碟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9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57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92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76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51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7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44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96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54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27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265CB-D676-4AFE-983B-A966805F294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E3394-2AEC-451E-9C65-8187109E0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100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USrhUmcYR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    凱</a:t>
            </a:r>
            <a:r>
              <a:rPr lang="zh-TW" altLang="en-US" dirty="0"/>
              <a:t>哥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920653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0142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39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93955"/>
              </p:ext>
            </p:extLst>
          </p:nvPr>
        </p:nvGraphicFramePr>
        <p:xfrm>
          <a:off x="838200" y="1825625"/>
          <a:ext cx="10515603" cy="464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1619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4000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44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328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9769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976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329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🌞🌞🌞🌞🌞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💗💗💗💗♡</a:t>
            </a:r>
          </a:p>
        </p:txBody>
      </p:sp>
      <p:pic>
        <p:nvPicPr>
          <p:cNvPr id="1026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216" y="1690688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143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手搖船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自由操控手搖船，體驗水上的悠遊樂趣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手搖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059070"/>
            <a:ext cx="5181600" cy="388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044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坦克大戰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/>
              <a:t>玩家在駕駛台操控坦克戰車與其他玩家對戰，場景精緻有多</a:t>
            </a:r>
            <a:br>
              <a:rPr lang="zh-TW" altLang="en-US"/>
            </a:br>
            <a:r>
              <a:rPr lang="zh-TW" altLang="en-US"/>
              <a:t>種地形，行駛在場上越過山及各項障礙物等戰術躲避敵人攻擊，更可與隊友一同進攻敵隊戰車，遊戲中有機槍聲、地雷聲音效、語音播報、煙霧特效體驗，十分逼真有臨場感，配有電競等級座椅，增加玩家遊戲舒適度，能與同行親友一起組隊互動，一起享受遊戲樂趣！</a:t>
            </a:r>
            <a:endParaRPr lang="zh-TW" altLang="en-US" dirty="0"/>
          </a:p>
        </p:txBody>
      </p:sp>
      <p:pic>
        <p:nvPicPr>
          <p:cNvPr id="3074" name="Picture 2" descr="坦克大戰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059070"/>
            <a:ext cx="5181600" cy="388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7127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tUSrhUmcYR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62743" y="1956979"/>
            <a:ext cx="8260080" cy="464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050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245</Words>
  <Application>Microsoft Office PowerPoint</Application>
  <PresentationFormat>寬螢幕</PresentationFormat>
  <Paragraphs>29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票價</vt:lpstr>
      <vt:lpstr>銀河號</vt:lpstr>
      <vt:lpstr>手搖船</vt:lpstr>
      <vt:lpstr>坦克大戰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6</cp:revision>
  <dcterms:created xsi:type="dcterms:W3CDTF">2022-12-20T07:44:18Z</dcterms:created>
  <dcterms:modified xsi:type="dcterms:W3CDTF">2023-01-10T07:51:32Z</dcterms:modified>
</cp:coreProperties>
</file>