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5DE9"/>
    <a:srgbClr val="EFB3EB"/>
    <a:srgbClr val="EF60F2"/>
    <a:srgbClr val="8A2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8B203A-7FD0-4D73-9B96-53430419E1BC}" type="doc">
      <dgm:prSet loTypeId="urn:microsoft.com/office/officeart/2005/8/layout/bProcess3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7B1D4BE-285A-49B1-BF24-B0424BB1D317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192CF0A8-72D0-4978-944B-98236078503D}" type="parTrans" cxnId="{2C148DE1-28EF-4717-AA53-CACBAC708430}">
      <dgm:prSet/>
      <dgm:spPr/>
      <dgm:t>
        <a:bodyPr/>
        <a:lstStyle/>
        <a:p>
          <a:endParaRPr lang="zh-TW" altLang="en-US"/>
        </a:p>
      </dgm:t>
    </dgm:pt>
    <dgm:pt modelId="{0C5FB9B4-B7CC-41A2-85B9-CB5C59B9BD9F}" type="sibTrans" cxnId="{2C148DE1-28EF-4717-AA53-CACBAC708430}">
      <dgm:prSet/>
      <dgm:spPr/>
      <dgm:t>
        <a:bodyPr/>
        <a:lstStyle/>
        <a:p>
          <a:endParaRPr lang="zh-TW" altLang="en-US"/>
        </a:p>
      </dgm:t>
    </dgm:pt>
    <dgm:pt modelId="{7E76C55A-FE68-40F3-B3E9-6893AD906DF9}">
      <dgm:prSet phldrT="[文字]"/>
      <dgm:spPr/>
      <dgm:t>
        <a:bodyPr/>
        <a:lstStyle/>
        <a:p>
          <a:r>
            <a:rPr lang="zh-TW" altLang="en-US" dirty="0" smtClean="0"/>
            <a:t>汽車教練場</a:t>
          </a:r>
          <a:endParaRPr lang="zh-TW" altLang="en-US" dirty="0"/>
        </a:p>
      </dgm:t>
    </dgm:pt>
    <dgm:pt modelId="{FA3FB6C1-3284-4EF1-B3AE-D182091C64D2}" type="parTrans" cxnId="{3674BB1E-BE02-442F-AB11-70C7EA858403}">
      <dgm:prSet/>
      <dgm:spPr/>
      <dgm:t>
        <a:bodyPr/>
        <a:lstStyle/>
        <a:p>
          <a:endParaRPr lang="zh-TW" altLang="en-US"/>
        </a:p>
      </dgm:t>
    </dgm:pt>
    <dgm:pt modelId="{C4BCA5F8-6E49-46D3-AC9C-416F7163263B}" type="sibTrans" cxnId="{3674BB1E-BE02-442F-AB11-70C7EA858403}">
      <dgm:prSet/>
      <dgm:spPr/>
      <dgm:t>
        <a:bodyPr/>
        <a:lstStyle/>
        <a:p>
          <a:endParaRPr lang="zh-TW" altLang="en-US"/>
        </a:p>
      </dgm:t>
    </dgm:pt>
    <dgm:pt modelId="{C7769A69-E78A-45BA-87CA-6F9CD5967DA5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6E0D731A-6D31-46B6-93E4-9C7697A6CE40}" type="parTrans" cxnId="{EF7F21A5-C780-40CF-B78B-FBD08455AE7A}">
      <dgm:prSet/>
      <dgm:spPr/>
      <dgm:t>
        <a:bodyPr/>
        <a:lstStyle/>
        <a:p>
          <a:endParaRPr lang="zh-TW" altLang="en-US"/>
        </a:p>
      </dgm:t>
    </dgm:pt>
    <dgm:pt modelId="{51EA203B-6000-48B1-BDA5-ACE9655FB577}" type="sibTrans" cxnId="{EF7F21A5-C780-40CF-B78B-FBD08455AE7A}">
      <dgm:prSet/>
      <dgm:spPr/>
      <dgm:t>
        <a:bodyPr/>
        <a:lstStyle/>
        <a:p>
          <a:endParaRPr lang="zh-TW" altLang="en-US"/>
        </a:p>
      </dgm:t>
    </dgm:pt>
    <dgm:pt modelId="{AD692A15-6538-49AD-9F9B-75CDC1657CD8}">
      <dgm:prSet phldrT="[文字]"/>
      <dgm:spPr/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99361178-51C3-405B-B870-66AB55873E31}" type="parTrans" cxnId="{C554A71B-E216-41CD-AEA4-BE51066E75BE}">
      <dgm:prSet/>
      <dgm:spPr/>
      <dgm:t>
        <a:bodyPr/>
        <a:lstStyle/>
        <a:p>
          <a:endParaRPr lang="zh-TW" altLang="en-US"/>
        </a:p>
      </dgm:t>
    </dgm:pt>
    <dgm:pt modelId="{0DBD08D0-1D3C-46F2-8E3E-3DF80DDCF20A}" type="sibTrans" cxnId="{C554A71B-E216-41CD-AEA4-BE51066E75BE}">
      <dgm:prSet/>
      <dgm:spPr/>
      <dgm:t>
        <a:bodyPr/>
        <a:lstStyle/>
        <a:p>
          <a:endParaRPr lang="zh-TW" altLang="en-US"/>
        </a:p>
      </dgm:t>
    </dgm:pt>
    <dgm:pt modelId="{DE64BEE5-0A65-4436-A5D2-E74F19ED2EF9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0711ABE1-D750-4756-BB2E-BA20224C0118}" type="parTrans" cxnId="{C9AF0ADE-4A45-4263-B2B6-25129EE98E0A}">
      <dgm:prSet/>
      <dgm:spPr/>
      <dgm:t>
        <a:bodyPr/>
        <a:lstStyle/>
        <a:p>
          <a:endParaRPr lang="zh-TW" altLang="en-US"/>
        </a:p>
      </dgm:t>
    </dgm:pt>
    <dgm:pt modelId="{64E9ACC8-13EE-4487-BBF3-511B983057AC}" type="sibTrans" cxnId="{C9AF0ADE-4A45-4263-B2B6-25129EE98E0A}">
      <dgm:prSet/>
      <dgm:spPr/>
      <dgm:t>
        <a:bodyPr/>
        <a:lstStyle/>
        <a:p>
          <a:endParaRPr lang="zh-TW" altLang="en-US"/>
        </a:p>
      </dgm:t>
    </dgm:pt>
    <dgm:pt modelId="{3F04B65A-ED44-4699-80BE-DC204AB9D5B7}">
      <dgm:prSet phldrT="[文字]"/>
      <dgm:spPr/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7D0B3798-9AA8-4AD9-A161-65A3F8BD1D45}" type="parTrans" cxnId="{7B85C489-480F-408A-8BC9-283FC1DE3185}">
      <dgm:prSet/>
      <dgm:spPr/>
    </dgm:pt>
    <dgm:pt modelId="{FCDE21D4-ED00-4B6D-BAB6-260C4CAA0E51}" type="sibTrans" cxnId="{7B85C489-480F-408A-8BC9-283FC1DE3185}">
      <dgm:prSet/>
      <dgm:spPr/>
    </dgm:pt>
    <dgm:pt modelId="{2044912E-161A-4DEA-A9ED-C28E9FF99D40}" type="pres">
      <dgm:prSet presAssocID="{548B203A-7FD0-4D73-9B96-53430419E1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7AC906F-25B5-48FC-90F4-5B587DBF4383}" type="pres">
      <dgm:prSet presAssocID="{77B1D4BE-285A-49B1-BF24-B0424BB1D31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99F6BC-FF7F-4FD1-9BD7-0F047C8FAE6B}" type="pres">
      <dgm:prSet presAssocID="{0C5FB9B4-B7CC-41A2-85B9-CB5C59B9BD9F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51ACC175-FC06-4F75-BBC8-1631D59F1B9B}" type="pres">
      <dgm:prSet presAssocID="{0C5FB9B4-B7CC-41A2-85B9-CB5C59B9BD9F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8DEEB3FA-045B-4AD6-95DA-8FA567D49E5A}" type="pres">
      <dgm:prSet presAssocID="{7E76C55A-FE68-40F3-B3E9-6893AD906DF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824555-433C-4232-BBB1-67344B9A100B}" type="pres">
      <dgm:prSet presAssocID="{C4BCA5F8-6E49-46D3-AC9C-416F7163263B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8EFDD7C3-2EB8-4B07-90D9-39C3A4B972A0}" type="pres">
      <dgm:prSet presAssocID="{C4BCA5F8-6E49-46D3-AC9C-416F7163263B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A607B488-5636-4F4F-AAAE-C11324CDC7E6}" type="pres">
      <dgm:prSet presAssocID="{C7769A69-E78A-45BA-87CA-6F9CD5967DA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D41DED-9B76-47FF-8619-33F20179B1CE}" type="pres">
      <dgm:prSet presAssocID="{51EA203B-6000-48B1-BDA5-ACE9655FB577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A99BF91B-0532-411C-95A2-9C4A09A01375}" type="pres">
      <dgm:prSet presAssocID="{51EA203B-6000-48B1-BDA5-ACE9655FB577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DAF2D598-E4F8-4B15-AF16-601854A1C043}" type="pres">
      <dgm:prSet presAssocID="{AD692A15-6538-49AD-9F9B-75CDC1657CD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EA8684-ADBC-4C2F-AEB1-A3628E1796A5}" type="pres">
      <dgm:prSet presAssocID="{0DBD08D0-1D3C-46F2-8E3E-3DF80DDCF20A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A735B4F5-A0D5-4250-B92D-E70453ADAC09}" type="pres">
      <dgm:prSet presAssocID="{0DBD08D0-1D3C-46F2-8E3E-3DF80DDCF20A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F6EF283B-4183-4FC7-8922-3A26EECDE20A}" type="pres">
      <dgm:prSet presAssocID="{DE64BEE5-0A65-4436-A5D2-E74F19ED2EF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427D74-8E57-44F8-80F4-BA213B538605}" type="pres">
      <dgm:prSet presAssocID="{64E9ACC8-13EE-4487-BBF3-511B983057AC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F0DF7D00-30E2-441E-9C67-B4F86B3FE6E6}" type="pres">
      <dgm:prSet presAssocID="{64E9ACC8-13EE-4487-BBF3-511B983057AC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648CDD55-ABA6-47CD-8875-7A3F77882472}" type="pres">
      <dgm:prSet presAssocID="{3F04B65A-ED44-4699-80BE-DC204AB9D5B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554A71B-E216-41CD-AEA4-BE51066E75BE}" srcId="{548B203A-7FD0-4D73-9B96-53430419E1BC}" destId="{AD692A15-6538-49AD-9F9B-75CDC1657CD8}" srcOrd="3" destOrd="0" parTransId="{99361178-51C3-405B-B870-66AB55873E31}" sibTransId="{0DBD08D0-1D3C-46F2-8E3E-3DF80DDCF20A}"/>
    <dgm:cxn modelId="{659C7F8D-21E8-428E-A7E3-9D8C6E919CBA}" type="presOf" srcId="{0C5FB9B4-B7CC-41A2-85B9-CB5C59B9BD9F}" destId="{51ACC175-FC06-4F75-BBC8-1631D59F1B9B}" srcOrd="1" destOrd="0" presId="urn:microsoft.com/office/officeart/2005/8/layout/bProcess3"/>
    <dgm:cxn modelId="{62A2C03F-83FF-42D8-9228-BF07F704DCE8}" type="presOf" srcId="{7E76C55A-FE68-40F3-B3E9-6893AD906DF9}" destId="{8DEEB3FA-045B-4AD6-95DA-8FA567D49E5A}" srcOrd="0" destOrd="0" presId="urn:microsoft.com/office/officeart/2005/8/layout/bProcess3"/>
    <dgm:cxn modelId="{DE44454F-143D-4972-8516-4FBAB06AA641}" type="presOf" srcId="{C7769A69-E78A-45BA-87CA-6F9CD5967DA5}" destId="{A607B488-5636-4F4F-AAAE-C11324CDC7E6}" srcOrd="0" destOrd="0" presId="urn:microsoft.com/office/officeart/2005/8/layout/bProcess3"/>
    <dgm:cxn modelId="{C65AF748-1B45-48E2-B066-4C98374C7CEE}" type="presOf" srcId="{64E9ACC8-13EE-4487-BBF3-511B983057AC}" destId="{45427D74-8E57-44F8-80F4-BA213B538605}" srcOrd="0" destOrd="0" presId="urn:microsoft.com/office/officeart/2005/8/layout/bProcess3"/>
    <dgm:cxn modelId="{4F0E30D4-EAC1-4257-B81E-759039B53457}" type="presOf" srcId="{64E9ACC8-13EE-4487-BBF3-511B983057AC}" destId="{F0DF7D00-30E2-441E-9C67-B4F86B3FE6E6}" srcOrd="1" destOrd="0" presId="urn:microsoft.com/office/officeart/2005/8/layout/bProcess3"/>
    <dgm:cxn modelId="{D81B760F-FB94-48ED-9B2A-3410BB3C98BA}" type="presOf" srcId="{0DBD08D0-1D3C-46F2-8E3E-3DF80DDCF20A}" destId="{A735B4F5-A0D5-4250-B92D-E70453ADAC09}" srcOrd="1" destOrd="0" presId="urn:microsoft.com/office/officeart/2005/8/layout/bProcess3"/>
    <dgm:cxn modelId="{4205C15B-8EF6-40A4-AD0B-3CBCFF04E823}" type="presOf" srcId="{C4BCA5F8-6E49-46D3-AC9C-416F7163263B}" destId="{8D824555-433C-4232-BBB1-67344B9A100B}" srcOrd="0" destOrd="0" presId="urn:microsoft.com/office/officeart/2005/8/layout/bProcess3"/>
    <dgm:cxn modelId="{2C148DE1-28EF-4717-AA53-CACBAC708430}" srcId="{548B203A-7FD0-4D73-9B96-53430419E1BC}" destId="{77B1D4BE-285A-49B1-BF24-B0424BB1D317}" srcOrd="0" destOrd="0" parTransId="{192CF0A8-72D0-4978-944B-98236078503D}" sibTransId="{0C5FB9B4-B7CC-41A2-85B9-CB5C59B9BD9F}"/>
    <dgm:cxn modelId="{9FEB6DB7-442D-4E7C-94D4-9849274C0809}" type="presOf" srcId="{77B1D4BE-285A-49B1-BF24-B0424BB1D317}" destId="{F7AC906F-25B5-48FC-90F4-5B587DBF4383}" srcOrd="0" destOrd="0" presId="urn:microsoft.com/office/officeart/2005/8/layout/bProcess3"/>
    <dgm:cxn modelId="{8CFFDE41-D3E5-432D-B2BA-56C1CAA0AC9E}" type="presOf" srcId="{DE64BEE5-0A65-4436-A5D2-E74F19ED2EF9}" destId="{F6EF283B-4183-4FC7-8922-3A26EECDE20A}" srcOrd="0" destOrd="0" presId="urn:microsoft.com/office/officeart/2005/8/layout/bProcess3"/>
    <dgm:cxn modelId="{4331BDA0-C1E0-4738-B141-A45E350BB072}" type="presOf" srcId="{51EA203B-6000-48B1-BDA5-ACE9655FB577}" destId="{BAD41DED-9B76-47FF-8619-33F20179B1CE}" srcOrd="0" destOrd="0" presId="urn:microsoft.com/office/officeart/2005/8/layout/bProcess3"/>
    <dgm:cxn modelId="{3674BB1E-BE02-442F-AB11-70C7EA858403}" srcId="{548B203A-7FD0-4D73-9B96-53430419E1BC}" destId="{7E76C55A-FE68-40F3-B3E9-6893AD906DF9}" srcOrd="1" destOrd="0" parTransId="{FA3FB6C1-3284-4EF1-B3AE-D182091C64D2}" sibTransId="{C4BCA5F8-6E49-46D3-AC9C-416F7163263B}"/>
    <dgm:cxn modelId="{9238571B-7F2B-4174-B446-6CF53FC6C8EB}" type="presOf" srcId="{0DBD08D0-1D3C-46F2-8E3E-3DF80DDCF20A}" destId="{DDEA8684-ADBC-4C2F-AEB1-A3628E1796A5}" srcOrd="0" destOrd="0" presId="urn:microsoft.com/office/officeart/2005/8/layout/bProcess3"/>
    <dgm:cxn modelId="{7B85C489-480F-408A-8BC9-283FC1DE3185}" srcId="{548B203A-7FD0-4D73-9B96-53430419E1BC}" destId="{3F04B65A-ED44-4699-80BE-DC204AB9D5B7}" srcOrd="5" destOrd="0" parTransId="{7D0B3798-9AA8-4AD9-A161-65A3F8BD1D45}" sibTransId="{FCDE21D4-ED00-4B6D-BAB6-260C4CAA0E51}"/>
    <dgm:cxn modelId="{C9AF0ADE-4A45-4263-B2B6-25129EE98E0A}" srcId="{548B203A-7FD0-4D73-9B96-53430419E1BC}" destId="{DE64BEE5-0A65-4436-A5D2-E74F19ED2EF9}" srcOrd="4" destOrd="0" parTransId="{0711ABE1-D750-4756-BB2E-BA20224C0118}" sibTransId="{64E9ACC8-13EE-4487-BBF3-511B983057AC}"/>
    <dgm:cxn modelId="{6FCB6063-9C11-4C8A-AC68-A64EFE8687B9}" type="presOf" srcId="{C4BCA5F8-6E49-46D3-AC9C-416F7163263B}" destId="{8EFDD7C3-2EB8-4B07-90D9-39C3A4B972A0}" srcOrd="1" destOrd="0" presId="urn:microsoft.com/office/officeart/2005/8/layout/bProcess3"/>
    <dgm:cxn modelId="{53F0B8AB-F2F6-49ED-A2B8-D71C7BECBE6E}" type="presOf" srcId="{3F04B65A-ED44-4699-80BE-DC204AB9D5B7}" destId="{648CDD55-ABA6-47CD-8875-7A3F77882472}" srcOrd="0" destOrd="0" presId="urn:microsoft.com/office/officeart/2005/8/layout/bProcess3"/>
    <dgm:cxn modelId="{359B27ED-2D35-4B38-8953-A5E4CC34BC8A}" type="presOf" srcId="{51EA203B-6000-48B1-BDA5-ACE9655FB577}" destId="{A99BF91B-0532-411C-95A2-9C4A09A01375}" srcOrd="1" destOrd="0" presId="urn:microsoft.com/office/officeart/2005/8/layout/bProcess3"/>
    <dgm:cxn modelId="{EF7F21A5-C780-40CF-B78B-FBD08455AE7A}" srcId="{548B203A-7FD0-4D73-9B96-53430419E1BC}" destId="{C7769A69-E78A-45BA-87CA-6F9CD5967DA5}" srcOrd="2" destOrd="0" parTransId="{6E0D731A-6D31-46B6-93E4-9C7697A6CE40}" sibTransId="{51EA203B-6000-48B1-BDA5-ACE9655FB577}"/>
    <dgm:cxn modelId="{DAEF20F0-A781-421B-B7A9-2B5A4A4AFC91}" type="presOf" srcId="{0C5FB9B4-B7CC-41A2-85B9-CB5C59B9BD9F}" destId="{6B99F6BC-FF7F-4FD1-9BD7-0F047C8FAE6B}" srcOrd="0" destOrd="0" presId="urn:microsoft.com/office/officeart/2005/8/layout/bProcess3"/>
    <dgm:cxn modelId="{99B3F39F-4368-4A97-AB95-5F1C777B487F}" type="presOf" srcId="{AD692A15-6538-49AD-9F9B-75CDC1657CD8}" destId="{DAF2D598-E4F8-4B15-AF16-601854A1C043}" srcOrd="0" destOrd="0" presId="urn:microsoft.com/office/officeart/2005/8/layout/bProcess3"/>
    <dgm:cxn modelId="{995BB028-2B29-4A04-9597-58EC6FC9A386}" type="presOf" srcId="{548B203A-7FD0-4D73-9B96-53430419E1BC}" destId="{2044912E-161A-4DEA-A9ED-C28E9FF99D40}" srcOrd="0" destOrd="0" presId="urn:microsoft.com/office/officeart/2005/8/layout/bProcess3"/>
    <dgm:cxn modelId="{ADA9ED76-CD9A-4A9B-BBC5-361CDB4E7E6F}" type="presParOf" srcId="{2044912E-161A-4DEA-A9ED-C28E9FF99D40}" destId="{F7AC906F-25B5-48FC-90F4-5B587DBF4383}" srcOrd="0" destOrd="0" presId="urn:microsoft.com/office/officeart/2005/8/layout/bProcess3"/>
    <dgm:cxn modelId="{0C80E29C-8668-46ED-9C1F-253C22EBA289}" type="presParOf" srcId="{2044912E-161A-4DEA-A9ED-C28E9FF99D40}" destId="{6B99F6BC-FF7F-4FD1-9BD7-0F047C8FAE6B}" srcOrd="1" destOrd="0" presId="urn:microsoft.com/office/officeart/2005/8/layout/bProcess3"/>
    <dgm:cxn modelId="{8F7F43C4-079C-4347-953A-1454B1C5BF0C}" type="presParOf" srcId="{6B99F6BC-FF7F-4FD1-9BD7-0F047C8FAE6B}" destId="{51ACC175-FC06-4F75-BBC8-1631D59F1B9B}" srcOrd="0" destOrd="0" presId="urn:microsoft.com/office/officeart/2005/8/layout/bProcess3"/>
    <dgm:cxn modelId="{2A3C7385-EAD7-4167-9E3A-72C0545B745D}" type="presParOf" srcId="{2044912E-161A-4DEA-A9ED-C28E9FF99D40}" destId="{8DEEB3FA-045B-4AD6-95DA-8FA567D49E5A}" srcOrd="2" destOrd="0" presId="urn:microsoft.com/office/officeart/2005/8/layout/bProcess3"/>
    <dgm:cxn modelId="{317CCA98-3DFE-44C0-8A7D-5C01EFC5533B}" type="presParOf" srcId="{2044912E-161A-4DEA-A9ED-C28E9FF99D40}" destId="{8D824555-433C-4232-BBB1-67344B9A100B}" srcOrd="3" destOrd="0" presId="urn:microsoft.com/office/officeart/2005/8/layout/bProcess3"/>
    <dgm:cxn modelId="{7513BE7E-3EAC-4562-BF66-3271AC17315A}" type="presParOf" srcId="{8D824555-433C-4232-BBB1-67344B9A100B}" destId="{8EFDD7C3-2EB8-4B07-90D9-39C3A4B972A0}" srcOrd="0" destOrd="0" presId="urn:microsoft.com/office/officeart/2005/8/layout/bProcess3"/>
    <dgm:cxn modelId="{E579ABBE-0E0F-4A9D-A498-44AC20E4E34B}" type="presParOf" srcId="{2044912E-161A-4DEA-A9ED-C28E9FF99D40}" destId="{A607B488-5636-4F4F-AAAE-C11324CDC7E6}" srcOrd="4" destOrd="0" presId="urn:microsoft.com/office/officeart/2005/8/layout/bProcess3"/>
    <dgm:cxn modelId="{9B4BB3B3-6742-45AF-9165-CBB4DFCDAF1D}" type="presParOf" srcId="{2044912E-161A-4DEA-A9ED-C28E9FF99D40}" destId="{BAD41DED-9B76-47FF-8619-33F20179B1CE}" srcOrd="5" destOrd="0" presId="urn:microsoft.com/office/officeart/2005/8/layout/bProcess3"/>
    <dgm:cxn modelId="{AD0142E1-D914-46B0-B6F1-016584E76ABE}" type="presParOf" srcId="{BAD41DED-9B76-47FF-8619-33F20179B1CE}" destId="{A99BF91B-0532-411C-95A2-9C4A09A01375}" srcOrd="0" destOrd="0" presId="urn:microsoft.com/office/officeart/2005/8/layout/bProcess3"/>
    <dgm:cxn modelId="{423AEEFD-A2E2-4109-8298-440131B12D83}" type="presParOf" srcId="{2044912E-161A-4DEA-A9ED-C28E9FF99D40}" destId="{DAF2D598-E4F8-4B15-AF16-601854A1C043}" srcOrd="6" destOrd="0" presId="urn:microsoft.com/office/officeart/2005/8/layout/bProcess3"/>
    <dgm:cxn modelId="{142246C8-F6CF-4180-B1DE-C03D5FD93FCE}" type="presParOf" srcId="{2044912E-161A-4DEA-A9ED-C28E9FF99D40}" destId="{DDEA8684-ADBC-4C2F-AEB1-A3628E1796A5}" srcOrd="7" destOrd="0" presId="urn:microsoft.com/office/officeart/2005/8/layout/bProcess3"/>
    <dgm:cxn modelId="{2078528B-8F53-4EE1-B282-19CB7DA195A6}" type="presParOf" srcId="{DDEA8684-ADBC-4C2F-AEB1-A3628E1796A5}" destId="{A735B4F5-A0D5-4250-B92D-E70453ADAC09}" srcOrd="0" destOrd="0" presId="urn:microsoft.com/office/officeart/2005/8/layout/bProcess3"/>
    <dgm:cxn modelId="{F87D3A4B-9848-4D03-AD30-2AE8796699F4}" type="presParOf" srcId="{2044912E-161A-4DEA-A9ED-C28E9FF99D40}" destId="{F6EF283B-4183-4FC7-8922-3A26EECDE20A}" srcOrd="8" destOrd="0" presId="urn:microsoft.com/office/officeart/2005/8/layout/bProcess3"/>
    <dgm:cxn modelId="{AFA40E50-45C0-4E3B-894C-9A4DDCF62E01}" type="presParOf" srcId="{2044912E-161A-4DEA-A9ED-C28E9FF99D40}" destId="{45427D74-8E57-44F8-80F4-BA213B538605}" srcOrd="9" destOrd="0" presId="urn:microsoft.com/office/officeart/2005/8/layout/bProcess3"/>
    <dgm:cxn modelId="{83FA0F27-37B9-4526-85C2-B1EA0F2D029C}" type="presParOf" srcId="{45427D74-8E57-44F8-80F4-BA213B538605}" destId="{F0DF7D00-30E2-441E-9C67-B4F86B3FE6E6}" srcOrd="0" destOrd="0" presId="urn:microsoft.com/office/officeart/2005/8/layout/bProcess3"/>
    <dgm:cxn modelId="{24180F7C-C048-4273-87A0-E4B8C03BD0AB}" type="presParOf" srcId="{2044912E-161A-4DEA-A9ED-C28E9FF99D40}" destId="{648CDD55-ABA6-47CD-8875-7A3F77882472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9F6BC-FF7F-4FD1-9BD7-0F047C8FAE6B}">
      <dsp:nvSpPr>
        <dsp:cNvPr id="0" name=""/>
        <dsp:cNvSpPr/>
      </dsp:nvSpPr>
      <dsp:spPr>
        <a:xfrm>
          <a:off x="3040792" y="1041320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1083550"/>
        <a:ext cx="34897" cy="6979"/>
      </dsp:txXfrm>
    </dsp:sp>
    <dsp:sp modelId="{F7AC906F-25B5-48FC-90F4-5B587DBF4383}">
      <dsp:nvSpPr>
        <dsp:cNvPr id="0" name=""/>
        <dsp:cNvSpPr/>
      </dsp:nvSpPr>
      <dsp:spPr>
        <a:xfrm>
          <a:off x="8061" y="176680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坦克大戰</a:t>
          </a:r>
          <a:endParaRPr lang="zh-TW" altLang="en-US" sz="4100" kern="1200" dirty="0"/>
        </a:p>
      </dsp:txBody>
      <dsp:txXfrm>
        <a:off x="8061" y="176680"/>
        <a:ext cx="3034531" cy="1820718"/>
      </dsp:txXfrm>
    </dsp:sp>
    <dsp:sp modelId="{8D824555-433C-4232-BBB1-67344B9A100B}">
      <dsp:nvSpPr>
        <dsp:cNvPr id="0" name=""/>
        <dsp:cNvSpPr/>
      </dsp:nvSpPr>
      <dsp:spPr>
        <a:xfrm>
          <a:off x="6773265" y="1041320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1083550"/>
        <a:ext cx="34897" cy="6979"/>
      </dsp:txXfrm>
    </dsp:sp>
    <dsp:sp modelId="{8DEEB3FA-045B-4AD6-95DA-8FA567D49E5A}">
      <dsp:nvSpPr>
        <dsp:cNvPr id="0" name=""/>
        <dsp:cNvSpPr/>
      </dsp:nvSpPr>
      <dsp:spPr>
        <a:xfrm>
          <a:off x="3740534" y="176680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汽車教練場</a:t>
          </a:r>
          <a:endParaRPr lang="zh-TW" altLang="en-US" sz="4100" kern="1200" dirty="0"/>
        </a:p>
      </dsp:txBody>
      <dsp:txXfrm>
        <a:off x="3740534" y="176680"/>
        <a:ext cx="3034531" cy="1820718"/>
      </dsp:txXfrm>
    </dsp:sp>
    <dsp:sp modelId="{BAD41DED-9B76-47FF-8619-33F20179B1CE}">
      <dsp:nvSpPr>
        <dsp:cNvPr id="0" name=""/>
        <dsp:cNvSpPr/>
      </dsp:nvSpPr>
      <dsp:spPr>
        <a:xfrm>
          <a:off x="1525326" y="1995599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325780"/>
        <a:ext cx="374875" cy="6979"/>
      </dsp:txXfrm>
    </dsp:sp>
    <dsp:sp modelId="{A607B488-5636-4F4F-AAAE-C11324CDC7E6}">
      <dsp:nvSpPr>
        <dsp:cNvPr id="0" name=""/>
        <dsp:cNvSpPr/>
      </dsp:nvSpPr>
      <dsp:spPr>
        <a:xfrm>
          <a:off x="7473007" y="176680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幸福碰碰車</a:t>
          </a:r>
          <a:endParaRPr lang="zh-TW" altLang="en-US" sz="4100" kern="1200" dirty="0"/>
        </a:p>
      </dsp:txBody>
      <dsp:txXfrm>
        <a:off x="7473007" y="176680"/>
        <a:ext cx="3034531" cy="1820718"/>
      </dsp:txXfrm>
    </dsp:sp>
    <dsp:sp modelId="{DDEA8684-ADBC-4C2F-AEB1-A3628E1796A5}">
      <dsp:nvSpPr>
        <dsp:cNvPr id="0" name=""/>
        <dsp:cNvSpPr/>
      </dsp:nvSpPr>
      <dsp:spPr>
        <a:xfrm>
          <a:off x="3040792" y="3559980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602211"/>
        <a:ext cx="34897" cy="6979"/>
      </dsp:txXfrm>
    </dsp:sp>
    <dsp:sp modelId="{DAF2D598-E4F8-4B15-AF16-601854A1C043}">
      <dsp:nvSpPr>
        <dsp:cNvPr id="0" name=""/>
        <dsp:cNvSpPr/>
      </dsp:nvSpPr>
      <dsp:spPr>
        <a:xfrm>
          <a:off x="8061" y="2695341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戰火金剛</a:t>
          </a:r>
          <a:endParaRPr lang="zh-TW" altLang="en-US" sz="4100" kern="1200" dirty="0"/>
        </a:p>
      </dsp:txBody>
      <dsp:txXfrm>
        <a:off x="8061" y="2695341"/>
        <a:ext cx="3034531" cy="1820718"/>
      </dsp:txXfrm>
    </dsp:sp>
    <dsp:sp modelId="{45427D74-8E57-44F8-80F4-BA213B538605}">
      <dsp:nvSpPr>
        <dsp:cNvPr id="0" name=""/>
        <dsp:cNvSpPr/>
      </dsp:nvSpPr>
      <dsp:spPr>
        <a:xfrm>
          <a:off x="6773265" y="3559980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3602211"/>
        <a:ext cx="34897" cy="6979"/>
      </dsp:txXfrm>
    </dsp:sp>
    <dsp:sp modelId="{F6EF283B-4183-4FC7-8922-3A26EECDE20A}">
      <dsp:nvSpPr>
        <dsp:cNvPr id="0" name=""/>
        <dsp:cNvSpPr/>
      </dsp:nvSpPr>
      <dsp:spPr>
        <a:xfrm>
          <a:off x="3740534" y="2695341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迷你卡丁車</a:t>
          </a:r>
          <a:endParaRPr lang="zh-TW" altLang="en-US" sz="4100" kern="1200" dirty="0"/>
        </a:p>
      </dsp:txBody>
      <dsp:txXfrm>
        <a:off x="3740534" y="2695341"/>
        <a:ext cx="3034531" cy="1820718"/>
      </dsp:txXfrm>
    </dsp:sp>
    <dsp:sp modelId="{648CDD55-ABA6-47CD-8875-7A3F77882472}">
      <dsp:nvSpPr>
        <dsp:cNvPr id="0" name=""/>
        <dsp:cNvSpPr/>
      </dsp:nvSpPr>
      <dsp:spPr>
        <a:xfrm>
          <a:off x="7473007" y="2695341"/>
          <a:ext cx="3034531" cy="1820718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小小水樂園</a:t>
          </a:r>
          <a:endParaRPr lang="zh-TW" altLang="en-US" sz="4100" kern="1200" dirty="0"/>
        </a:p>
      </dsp:txBody>
      <dsp:txXfrm>
        <a:off x="7473007" y="2695341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55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40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5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53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16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99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05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15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96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96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42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C85DE9"/>
            </a:gs>
            <a:gs pos="30000">
              <a:srgbClr val="EFB3EB"/>
            </a:gs>
            <a:gs pos="67000">
              <a:srgbClr val="EF60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1327F-E07E-460A-8050-82706ED442FE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B98EE-3AB9-408B-BE9C-9F8115DD69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8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粗毛楷" panose="020B0609010101010101" pitchFamily="49" charset="-120"/>
          <a:ea typeface="文鼎粗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-hPtZS3Bx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29245" y="1005840"/>
            <a:ext cx="7933509" cy="1380718"/>
          </a:xfrm>
        </p:spPr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13208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資料蒐集  阿昌蒐集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3095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978603"/>
              </p:ext>
            </p:extLst>
          </p:nvPr>
        </p:nvGraphicFramePr>
        <p:xfrm>
          <a:off x="838200" y="1825624"/>
          <a:ext cx="10515600" cy="4692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039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631775"/>
              </p:ext>
            </p:extLst>
          </p:nvPr>
        </p:nvGraphicFramePr>
        <p:xfrm>
          <a:off x="431073" y="1381487"/>
          <a:ext cx="11443061" cy="494093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3472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3472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8745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票種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門票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園區自營遊樂設施</a:t>
                      </a:r>
                      <a:br>
                        <a:rPr lang="zh-TW" altLang="en-US" sz="2200" dirty="0">
                          <a:effectLst/>
                        </a:rPr>
                      </a:br>
                      <a:r>
                        <a:rPr lang="zh-TW" altLang="en-US" sz="2200" dirty="0">
                          <a:effectLst/>
                        </a:rPr>
                        <a:t>（每項每次）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委外小型遊樂設施</a:t>
                      </a:r>
                      <a:br>
                        <a:rPr lang="zh-TW" altLang="en-US" sz="2200" dirty="0">
                          <a:effectLst/>
                        </a:rPr>
                      </a:br>
                      <a:r>
                        <a:rPr lang="zh-TW" altLang="en-US" sz="2200" dirty="0">
                          <a:effectLst/>
                        </a:rPr>
                        <a:t>（每項每次）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小小水樂園</a:t>
                      </a:r>
                      <a:br>
                        <a:rPr lang="zh-TW" altLang="en-US" sz="2200" dirty="0">
                          <a:effectLst/>
                        </a:rPr>
                      </a:br>
                      <a:r>
                        <a:rPr lang="en-US" altLang="zh-TW" sz="2200" dirty="0">
                          <a:effectLst/>
                        </a:rPr>
                        <a:t>(</a:t>
                      </a:r>
                      <a:r>
                        <a:rPr lang="zh-TW" altLang="en-US" sz="2200" dirty="0">
                          <a:effectLst/>
                        </a:rPr>
                        <a:t>夏季開放</a:t>
                      </a:r>
                      <a:r>
                        <a:rPr lang="en-US" altLang="zh-TW" sz="2200" dirty="0">
                          <a:effectLst/>
                        </a:rPr>
                        <a:t>)</a:t>
                      </a:r>
                      <a:br>
                        <a:rPr lang="en-US" altLang="zh-TW" sz="2200" dirty="0">
                          <a:effectLst/>
                        </a:rPr>
                      </a:br>
                      <a:r>
                        <a:rPr lang="zh-TW" altLang="en-US" sz="2200" dirty="0">
                          <a:effectLst/>
                        </a:rPr>
                        <a:t>（每次）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3071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全票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優待票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effectLst/>
                        </a:rPr>
                        <a:t>團體票</a:t>
                      </a:r>
                      <a:endParaRPr lang="zh-TW" altLang="en-US" sz="2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6138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200" dirty="0">
                          <a:effectLst/>
                        </a:rPr>
                        <a:t>票價</a:t>
                      </a:r>
                      <a:br>
                        <a:rPr lang="zh-TW" altLang="en-US" sz="2200" dirty="0">
                          <a:effectLst/>
                        </a:rPr>
                      </a:br>
                      <a:r>
                        <a:rPr lang="en-US" altLang="zh-TW" sz="2200" dirty="0">
                          <a:effectLst/>
                        </a:rPr>
                        <a:t>(</a:t>
                      </a:r>
                      <a:r>
                        <a:rPr lang="zh-TW" altLang="en-US" sz="2200" dirty="0">
                          <a:effectLst/>
                        </a:rPr>
                        <a:t>元，含稅</a:t>
                      </a:r>
                      <a:r>
                        <a:rPr lang="en-US" altLang="zh-TW" sz="2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2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2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200" dirty="0">
                          <a:effectLst/>
                        </a:rPr>
                        <a:t>30</a:t>
                      </a:r>
                      <a:r>
                        <a:rPr lang="zh-TW" altLang="en-US" sz="2200" dirty="0">
                          <a:effectLst/>
                        </a:rPr>
                        <a:t>人</a:t>
                      </a:r>
                      <a:r>
                        <a:rPr lang="en-US" altLang="zh-TW" sz="2200" dirty="0">
                          <a:effectLst/>
                        </a:rPr>
                        <a:t>(</a:t>
                      </a:r>
                      <a:r>
                        <a:rPr lang="zh-TW" altLang="en-US" sz="2200" dirty="0">
                          <a:effectLst/>
                        </a:rPr>
                        <a:t>含</a:t>
                      </a:r>
                      <a:r>
                        <a:rPr lang="en-US" altLang="zh-TW" sz="2200" dirty="0">
                          <a:effectLst/>
                        </a:rPr>
                        <a:t>)</a:t>
                      </a:r>
                      <a:br>
                        <a:rPr lang="en-US" altLang="zh-TW" sz="2200" dirty="0">
                          <a:effectLst/>
                        </a:rPr>
                      </a:br>
                      <a:r>
                        <a:rPr lang="zh-TW" altLang="en-US" sz="2200" dirty="0">
                          <a:effectLst/>
                        </a:rPr>
                        <a:t>以上</a:t>
                      </a:r>
                      <a:r>
                        <a:rPr lang="en-US" altLang="zh-TW" sz="2200" dirty="0">
                          <a:effectLst/>
                        </a:rPr>
                        <a:t>7</a:t>
                      </a:r>
                      <a:r>
                        <a:rPr lang="zh-TW" altLang="en-US" sz="22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200" dirty="0">
                          <a:effectLst/>
                        </a:rPr>
                        <a:t>30 (7</a:t>
                      </a:r>
                      <a:r>
                        <a:rPr lang="zh-TW" altLang="en-US" sz="2200" dirty="0">
                          <a:effectLst/>
                        </a:rPr>
                        <a:t>項</a:t>
                      </a:r>
                      <a:r>
                        <a:rPr lang="en-US" altLang="zh-TW" sz="22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2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2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6138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200" kern="1200" dirty="0" smtClean="0">
                          <a:effectLst/>
                        </a:rPr>
                        <a:t>20 (8</a:t>
                      </a:r>
                      <a:r>
                        <a:rPr lang="zh-TW" altLang="en-US" sz="2200" kern="1200" dirty="0" smtClean="0">
                          <a:effectLst/>
                        </a:rPr>
                        <a:t>項</a:t>
                      </a:r>
                      <a:r>
                        <a:rPr lang="en-US" altLang="zh-TW" sz="2200" kern="1200" dirty="0" smtClean="0">
                          <a:effectLst/>
                        </a:rPr>
                        <a:t>)</a:t>
                      </a:r>
                      <a:endParaRPr lang="en-US" altLang="zh-TW" sz="22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3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</a:t>
            </a:r>
            <a:r>
              <a:rPr lang="zh-TW" altLang="en-US" dirty="0" smtClean="0"/>
              <a:t>碰碰車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以繽紛彩繪的跑車為主題，讓小朋友駕駛最酷、最炫的跑車，奔馳與追逐。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尖叫指數</a:t>
            </a:r>
          </a:p>
          <a:p>
            <a:pPr marL="0" indent="0">
              <a:buNone/>
            </a:pPr>
            <a:r>
              <a:rPr lang="zh-TW" altLang="en-US" dirty="0"/>
              <a:t>⚡⚡⚡☁☁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400" y="2152197"/>
            <a:ext cx="5055206" cy="379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38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小小水樂園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小小水樂園包含套圈圈、甜甜圈、胖胖龍、水桶怪人以及升降溜溜球等新穎、多樣化的噴水遊戲裝置，適合親子共遊戲水的好地方。</a:t>
            </a:r>
          </a:p>
          <a:p>
            <a:endParaRPr lang="zh-TW" altLang="en-US" dirty="0"/>
          </a:p>
        </p:txBody>
      </p:sp>
      <p:pic>
        <p:nvPicPr>
          <p:cNvPr id="2050" name="Picture 2" descr="小小水樂園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97037"/>
            <a:ext cx="5643613" cy="317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793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坦克大戰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199" y="1593669"/>
            <a:ext cx="5236029" cy="4583294"/>
          </a:xfrm>
        </p:spPr>
        <p:txBody>
          <a:bodyPr>
            <a:normAutofit/>
          </a:bodyPr>
          <a:lstStyle/>
          <a:p>
            <a:r>
              <a:rPr lang="zh-TW" altLang="en-US" dirty="0"/>
              <a:t>玩家在駕駛台操控坦克戰車與其他玩家對戰，場景精緻有多</a:t>
            </a:r>
          </a:p>
          <a:p>
            <a:r>
              <a:rPr lang="zh-TW" altLang="en-US" dirty="0"/>
              <a:t>種地形，行駛在場上越過山及各項障礙物等戰術躲避敵人攻擊，更可與隊友一同進攻敵隊戰車，遊戲中有機槍聲、地雷聲音效、語音播報、煙霧特效體驗，十分逼真有臨場感，配有電競等級座椅，增加玩家遊戲舒適度，能與同行親友一起組隊互動，一起享受遊戲樂趣！</a:t>
            </a:r>
            <a:endParaRPr lang="en-US" altLang="zh-TW" dirty="0" smtClean="0"/>
          </a:p>
        </p:txBody>
      </p:sp>
      <p:pic>
        <p:nvPicPr>
          <p:cNvPr id="1026" name="Picture 2" descr="坦克大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90688"/>
            <a:ext cx="5331940" cy="425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3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4218" y="365125"/>
            <a:ext cx="10269582" cy="1333045"/>
          </a:xfrm>
        </p:spPr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資料來源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>
                <a:hlinkClick r:id="rId2"/>
              </a:rPr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166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pic>
        <p:nvPicPr>
          <p:cNvPr id="6" name="a-hPtZS3Bx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94560" y="1789611"/>
            <a:ext cx="7595326" cy="427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71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286</Words>
  <Application>Microsoft Office PowerPoint</Application>
  <PresentationFormat>寬螢幕</PresentationFormat>
  <Paragraphs>39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文鼎中楷</vt:lpstr>
      <vt:lpstr>文鼎粗毛楷</vt:lpstr>
      <vt:lpstr>文鼎標準楷體</vt:lpstr>
      <vt:lpstr>新細明體</vt:lpstr>
      <vt:lpstr>Arial</vt:lpstr>
      <vt:lpstr>Calibri</vt:lpstr>
      <vt:lpstr>Office 佈景主題</vt:lpstr>
      <vt:lpstr>兒童樂園一日遊</vt:lpstr>
      <vt:lpstr>行程表</vt:lpstr>
      <vt:lpstr>票價</vt:lpstr>
      <vt:lpstr>幸福碰碰車</vt:lpstr>
      <vt:lpstr>小小水樂園</vt:lpstr>
      <vt:lpstr>坦克大戰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11</cp:revision>
  <dcterms:created xsi:type="dcterms:W3CDTF">2022-12-20T07:44:11Z</dcterms:created>
  <dcterms:modified xsi:type="dcterms:W3CDTF">2023-01-03T08:00:13Z</dcterms:modified>
</cp:coreProperties>
</file>