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中等深淺樣式 2 - 輔色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中等深淺樣式 2 - 輔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中等深淺樣式 2 - 輔色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0887060-BBDA-4128-A51D-3AC4E10E0902}" type="doc">
      <dgm:prSet loTypeId="urn:microsoft.com/office/officeart/2005/8/layout/process1" loCatId="process" qsTypeId="urn:microsoft.com/office/officeart/2005/8/quickstyle/simple1" qsCatId="simple" csTypeId="urn:microsoft.com/office/officeart/2005/8/colors/colorful4" csCatId="colorful" phldr="1"/>
      <dgm:spPr/>
    </dgm:pt>
    <dgm:pt modelId="{0E732962-F009-4DDD-B031-E56E465F07C9}">
      <dgm:prSet phldrT="[文字]"/>
      <dgm:spPr/>
      <dgm:t>
        <a:bodyPr/>
        <a:lstStyle/>
        <a:p>
          <a:r>
            <a:rPr lang="zh-TW" altLang="en-US" dirty="0" smtClean="0"/>
            <a:t>小飛龍</a:t>
          </a:r>
          <a:endParaRPr lang="zh-TW" altLang="en-US" dirty="0"/>
        </a:p>
      </dgm:t>
    </dgm:pt>
    <dgm:pt modelId="{9782A38B-1F59-4D91-A086-D221365A8658}" type="parTrans" cxnId="{7F5372BC-FED0-472E-A9E7-F180030DDDCD}">
      <dgm:prSet/>
      <dgm:spPr/>
      <dgm:t>
        <a:bodyPr/>
        <a:lstStyle/>
        <a:p>
          <a:endParaRPr lang="zh-TW" altLang="en-US"/>
        </a:p>
      </dgm:t>
    </dgm:pt>
    <dgm:pt modelId="{41950D2E-CF4A-4CD5-BFE5-400D42EA44B8}" type="sibTrans" cxnId="{7F5372BC-FED0-472E-A9E7-F180030DDDCD}">
      <dgm:prSet/>
      <dgm:spPr/>
      <dgm:t>
        <a:bodyPr/>
        <a:lstStyle/>
        <a:p>
          <a:endParaRPr lang="zh-TW" altLang="en-US"/>
        </a:p>
      </dgm:t>
    </dgm:pt>
    <dgm:pt modelId="{DCCB0ADE-B8E4-4221-BAC9-A8606374C9A4}">
      <dgm:prSet phldrT="[文字]"/>
      <dgm:spPr/>
      <dgm:t>
        <a:bodyPr/>
        <a:lstStyle/>
        <a:p>
          <a:r>
            <a:rPr lang="zh-TW" altLang="en-US" dirty="0" smtClean="0"/>
            <a:t>鋼鐵碰碰車</a:t>
          </a:r>
          <a:endParaRPr lang="zh-TW" altLang="en-US" dirty="0"/>
        </a:p>
      </dgm:t>
    </dgm:pt>
    <dgm:pt modelId="{A97A8A52-81F8-47F0-BEE3-31AD2E108A25}" type="parTrans" cxnId="{BFCC4B1F-F7CA-4E30-B84F-2EC03965555A}">
      <dgm:prSet/>
      <dgm:spPr/>
      <dgm:t>
        <a:bodyPr/>
        <a:lstStyle/>
        <a:p>
          <a:endParaRPr lang="zh-TW" altLang="en-US"/>
        </a:p>
      </dgm:t>
    </dgm:pt>
    <dgm:pt modelId="{5C3E688D-EFDB-4E73-9EE4-9B82DC3F1EBE}" type="sibTrans" cxnId="{BFCC4B1F-F7CA-4E30-B84F-2EC03965555A}">
      <dgm:prSet/>
      <dgm:spPr/>
      <dgm:t>
        <a:bodyPr/>
        <a:lstStyle/>
        <a:p>
          <a:endParaRPr lang="zh-TW" altLang="en-US"/>
        </a:p>
      </dgm:t>
    </dgm:pt>
    <dgm:pt modelId="{79FC3D0E-4A7C-4CFA-8E8A-99941655C075}">
      <dgm:prSet phldrT="[文字]"/>
      <dgm:spPr/>
      <dgm:t>
        <a:bodyPr/>
        <a:lstStyle/>
        <a:p>
          <a:r>
            <a:rPr lang="zh-TW" altLang="en-US" dirty="0" smtClean="0"/>
            <a:t>魔法星際飛車</a:t>
          </a:r>
          <a:endParaRPr lang="en-US" altLang="zh-TW" dirty="0" smtClean="0"/>
        </a:p>
      </dgm:t>
    </dgm:pt>
    <dgm:pt modelId="{C1F0FAC5-F68A-4E1D-8D27-B3680C8F0BF8}" type="parTrans" cxnId="{274BE89C-B503-4EA9-87B6-F360ED27054A}">
      <dgm:prSet/>
      <dgm:spPr/>
      <dgm:t>
        <a:bodyPr/>
        <a:lstStyle/>
        <a:p>
          <a:endParaRPr lang="zh-TW" altLang="en-US"/>
        </a:p>
      </dgm:t>
    </dgm:pt>
    <dgm:pt modelId="{6B5727EB-767A-41F6-A9FA-8AC9D4FD9D37}" type="sibTrans" cxnId="{274BE89C-B503-4EA9-87B6-F360ED27054A}">
      <dgm:prSet/>
      <dgm:spPr/>
      <dgm:t>
        <a:bodyPr/>
        <a:lstStyle/>
        <a:p>
          <a:endParaRPr lang="zh-TW" altLang="en-US"/>
        </a:p>
      </dgm:t>
    </dgm:pt>
    <dgm:pt modelId="{6A24EC5B-73D4-4A82-8974-46A271FCCB38}" type="pres">
      <dgm:prSet presAssocID="{A0887060-BBDA-4128-A51D-3AC4E10E0902}" presName="Name0" presStyleCnt="0">
        <dgm:presLayoutVars>
          <dgm:dir/>
          <dgm:resizeHandles val="exact"/>
        </dgm:presLayoutVars>
      </dgm:prSet>
      <dgm:spPr/>
    </dgm:pt>
    <dgm:pt modelId="{59937697-0584-42A2-914F-8D26224B0C6F}" type="pres">
      <dgm:prSet presAssocID="{0E732962-F009-4DDD-B031-E56E465F07C9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3D5F5AB-312B-4F2C-B5FF-FBEA53FEDCD9}" type="pres">
      <dgm:prSet presAssocID="{41950D2E-CF4A-4CD5-BFE5-400D42EA44B8}" presName="sibTrans" presStyleLbl="sibTrans2D1" presStyleIdx="0" presStyleCnt="2"/>
      <dgm:spPr/>
      <dgm:t>
        <a:bodyPr/>
        <a:lstStyle/>
        <a:p>
          <a:endParaRPr lang="zh-TW" altLang="en-US"/>
        </a:p>
      </dgm:t>
    </dgm:pt>
    <dgm:pt modelId="{255C205F-893B-40DD-97F9-41EC4B60A8DC}" type="pres">
      <dgm:prSet presAssocID="{41950D2E-CF4A-4CD5-BFE5-400D42EA44B8}" presName="connectorText" presStyleLbl="sibTrans2D1" presStyleIdx="0" presStyleCnt="2"/>
      <dgm:spPr/>
      <dgm:t>
        <a:bodyPr/>
        <a:lstStyle/>
        <a:p>
          <a:endParaRPr lang="zh-TW" altLang="en-US"/>
        </a:p>
      </dgm:t>
    </dgm:pt>
    <dgm:pt modelId="{46AACD26-D481-44CF-A1D8-589ACA35E502}" type="pres">
      <dgm:prSet presAssocID="{DCCB0ADE-B8E4-4221-BAC9-A8606374C9A4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66A82AC-F06E-47A7-A392-D7EDAF1DA930}" type="pres">
      <dgm:prSet presAssocID="{5C3E688D-EFDB-4E73-9EE4-9B82DC3F1EBE}" presName="sibTrans" presStyleLbl="sibTrans2D1" presStyleIdx="1" presStyleCnt="2"/>
      <dgm:spPr/>
      <dgm:t>
        <a:bodyPr/>
        <a:lstStyle/>
        <a:p>
          <a:endParaRPr lang="zh-TW" altLang="en-US"/>
        </a:p>
      </dgm:t>
    </dgm:pt>
    <dgm:pt modelId="{292298AF-B7F4-4FB5-AD20-895D710CC9B5}" type="pres">
      <dgm:prSet presAssocID="{5C3E688D-EFDB-4E73-9EE4-9B82DC3F1EBE}" presName="connectorText" presStyleLbl="sibTrans2D1" presStyleIdx="1" presStyleCnt="2"/>
      <dgm:spPr/>
      <dgm:t>
        <a:bodyPr/>
        <a:lstStyle/>
        <a:p>
          <a:endParaRPr lang="zh-TW" altLang="en-US"/>
        </a:p>
      </dgm:t>
    </dgm:pt>
    <dgm:pt modelId="{BD788CB0-1101-4608-951C-5BFCF8EECB01}" type="pres">
      <dgm:prSet presAssocID="{79FC3D0E-4A7C-4CFA-8E8A-99941655C075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D4CA7A6B-F0AA-47B1-B646-8ADC3FF6A0F2}" type="presOf" srcId="{5C3E688D-EFDB-4E73-9EE4-9B82DC3F1EBE}" destId="{B66A82AC-F06E-47A7-A392-D7EDAF1DA930}" srcOrd="0" destOrd="0" presId="urn:microsoft.com/office/officeart/2005/8/layout/process1"/>
    <dgm:cxn modelId="{7F5372BC-FED0-472E-A9E7-F180030DDDCD}" srcId="{A0887060-BBDA-4128-A51D-3AC4E10E0902}" destId="{0E732962-F009-4DDD-B031-E56E465F07C9}" srcOrd="0" destOrd="0" parTransId="{9782A38B-1F59-4D91-A086-D221365A8658}" sibTransId="{41950D2E-CF4A-4CD5-BFE5-400D42EA44B8}"/>
    <dgm:cxn modelId="{FF5E527A-009C-416A-BED9-7690A4323A10}" type="presOf" srcId="{5C3E688D-EFDB-4E73-9EE4-9B82DC3F1EBE}" destId="{292298AF-B7F4-4FB5-AD20-895D710CC9B5}" srcOrd="1" destOrd="0" presId="urn:microsoft.com/office/officeart/2005/8/layout/process1"/>
    <dgm:cxn modelId="{361697E9-8E31-4FC0-8C78-1125F741F3C3}" type="presOf" srcId="{0E732962-F009-4DDD-B031-E56E465F07C9}" destId="{59937697-0584-42A2-914F-8D26224B0C6F}" srcOrd="0" destOrd="0" presId="urn:microsoft.com/office/officeart/2005/8/layout/process1"/>
    <dgm:cxn modelId="{7B3EDC4C-0233-44D5-B233-5C7F83272A4F}" type="presOf" srcId="{79FC3D0E-4A7C-4CFA-8E8A-99941655C075}" destId="{BD788CB0-1101-4608-951C-5BFCF8EECB01}" srcOrd="0" destOrd="0" presId="urn:microsoft.com/office/officeart/2005/8/layout/process1"/>
    <dgm:cxn modelId="{274BE89C-B503-4EA9-87B6-F360ED27054A}" srcId="{A0887060-BBDA-4128-A51D-3AC4E10E0902}" destId="{79FC3D0E-4A7C-4CFA-8E8A-99941655C075}" srcOrd="2" destOrd="0" parTransId="{C1F0FAC5-F68A-4E1D-8D27-B3680C8F0BF8}" sibTransId="{6B5727EB-767A-41F6-A9FA-8AC9D4FD9D37}"/>
    <dgm:cxn modelId="{D8FE5E17-02C9-4B3D-B315-0C4A57A12AFC}" type="presOf" srcId="{41950D2E-CF4A-4CD5-BFE5-400D42EA44B8}" destId="{255C205F-893B-40DD-97F9-41EC4B60A8DC}" srcOrd="1" destOrd="0" presId="urn:microsoft.com/office/officeart/2005/8/layout/process1"/>
    <dgm:cxn modelId="{BFCC4B1F-F7CA-4E30-B84F-2EC03965555A}" srcId="{A0887060-BBDA-4128-A51D-3AC4E10E0902}" destId="{DCCB0ADE-B8E4-4221-BAC9-A8606374C9A4}" srcOrd="1" destOrd="0" parTransId="{A97A8A52-81F8-47F0-BEE3-31AD2E108A25}" sibTransId="{5C3E688D-EFDB-4E73-9EE4-9B82DC3F1EBE}"/>
    <dgm:cxn modelId="{00FB1794-A3D6-4ED2-AB63-78C48BA10564}" type="presOf" srcId="{41950D2E-CF4A-4CD5-BFE5-400D42EA44B8}" destId="{B3D5F5AB-312B-4F2C-B5FF-FBEA53FEDCD9}" srcOrd="0" destOrd="0" presId="urn:microsoft.com/office/officeart/2005/8/layout/process1"/>
    <dgm:cxn modelId="{3090AEBD-F9C6-41A4-B56A-397423956C44}" type="presOf" srcId="{A0887060-BBDA-4128-A51D-3AC4E10E0902}" destId="{6A24EC5B-73D4-4A82-8974-46A271FCCB38}" srcOrd="0" destOrd="0" presId="urn:microsoft.com/office/officeart/2005/8/layout/process1"/>
    <dgm:cxn modelId="{2BF3A01F-6B24-4EB1-AA15-E7C7C880F0B7}" type="presOf" srcId="{DCCB0ADE-B8E4-4221-BAC9-A8606374C9A4}" destId="{46AACD26-D481-44CF-A1D8-589ACA35E502}" srcOrd="0" destOrd="0" presId="urn:microsoft.com/office/officeart/2005/8/layout/process1"/>
    <dgm:cxn modelId="{5FF2A3ED-6B61-4CCC-BA56-30A4B498C634}" type="presParOf" srcId="{6A24EC5B-73D4-4A82-8974-46A271FCCB38}" destId="{59937697-0584-42A2-914F-8D26224B0C6F}" srcOrd="0" destOrd="0" presId="urn:microsoft.com/office/officeart/2005/8/layout/process1"/>
    <dgm:cxn modelId="{D963DED1-2408-4544-9862-F4E0473D0EAD}" type="presParOf" srcId="{6A24EC5B-73D4-4A82-8974-46A271FCCB38}" destId="{B3D5F5AB-312B-4F2C-B5FF-FBEA53FEDCD9}" srcOrd="1" destOrd="0" presId="urn:microsoft.com/office/officeart/2005/8/layout/process1"/>
    <dgm:cxn modelId="{EB263E8E-4B47-411F-8290-241C56D9B1A2}" type="presParOf" srcId="{B3D5F5AB-312B-4F2C-B5FF-FBEA53FEDCD9}" destId="{255C205F-893B-40DD-97F9-41EC4B60A8DC}" srcOrd="0" destOrd="0" presId="urn:microsoft.com/office/officeart/2005/8/layout/process1"/>
    <dgm:cxn modelId="{4D3561FE-AA02-42E0-B4BD-6F54760F0187}" type="presParOf" srcId="{6A24EC5B-73D4-4A82-8974-46A271FCCB38}" destId="{46AACD26-D481-44CF-A1D8-589ACA35E502}" srcOrd="2" destOrd="0" presId="urn:microsoft.com/office/officeart/2005/8/layout/process1"/>
    <dgm:cxn modelId="{BFE7A1FA-6122-4170-87FC-A8C10C0429DE}" type="presParOf" srcId="{6A24EC5B-73D4-4A82-8974-46A271FCCB38}" destId="{B66A82AC-F06E-47A7-A392-D7EDAF1DA930}" srcOrd="3" destOrd="0" presId="urn:microsoft.com/office/officeart/2005/8/layout/process1"/>
    <dgm:cxn modelId="{44902679-8726-45E5-9E86-FF869C576692}" type="presParOf" srcId="{B66A82AC-F06E-47A7-A392-D7EDAF1DA930}" destId="{292298AF-B7F4-4FB5-AD20-895D710CC9B5}" srcOrd="0" destOrd="0" presId="urn:microsoft.com/office/officeart/2005/8/layout/process1"/>
    <dgm:cxn modelId="{29A55F32-D26E-44B8-B05C-F145EBC8249D}" type="presParOf" srcId="{6A24EC5B-73D4-4A82-8974-46A271FCCB38}" destId="{BD788CB0-1101-4608-951C-5BFCF8EECB01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937697-0584-42A2-914F-8D26224B0C6F}">
      <dsp:nvSpPr>
        <dsp:cNvPr id="0" name=""/>
        <dsp:cNvSpPr/>
      </dsp:nvSpPr>
      <dsp:spPr>
        <a:xfrm>
          <a:off x="9242" y="1346949"/>
          <a:ext cx="2762398" cy="1657439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100" kern="1200" dirty="0" smtClean="0"/>
            <a:t>小飛龍</a:t>
          </a:r>
          <a:endParaRPr lang="zh-TW" altLang="en-US" sz="4100" kern="1200" dirty="0"/>
        </a:p>
      </dsp:txBody>
      <dsp:txXfrm>
        <a:off x="57787" y="1395494"/>
        <a:ext cx="2665308" cy="1560349"/>
      </dsp:txXfrm>
    </dsp:sp>
    <dsp:sp modelId="{B3D5F5AB-312B-4F2C-B5FF-FBEA53FEDCD9}">
      <dsp:nvSpPr>
        <dsp:cNvPr id="0" name=""/>
        <dsp:cNvSpPr/>
      </dsp:nvSpPr>
      <dsp:spPr>
        <a:xfrm>
          <a:off x="3047880" y="1833131"/>
          <a:ext cx="585628" cy="685074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900" kern="1200"/>
        </a:p>
      </dsp:txBody>
      <dsp:txXfrm>
        <a:off x="3047880" y="1970146"/>
        <a:ext cx="409940" cy="411044"/>
      </dsp:txXfrm>
    </dsp:sp>
    <dsp:sp modelId="{46AACD26-D481-44CF-A1D8-589ACA35E502}">
      <dsp:nvSpPr>
        <dsp:cNvPr id="0" name=""/>
        <dsp:cNvSpPr/>
      </dsp:nvSpPr>
      <dsp:spPr>
        <a:xfrm>
          <a:off x="3876600" y="1346949"/>
          <a:ext cx="2762398" cy="1657439"/>
        </a:xfrm>
        <a:prstGeom prst="roundRect">
          <a:avLst>
            <a:gd name="adj" fmla="val 10000"/>
          </a:avLst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100" kern="1200" dirty="0" smtClean="0"/>
            <a:t>鋼鐵碰碰車</a:t>
          </a:r>
          <a:endParaRPr lang="zh-TW" altLang="en-US" sz="4100" kern="1200" dirty="0"/>
        </a:p>
      </dsp:txBody>
      <dsp:txXfrm>
        <a:off x="3925145" y="1395494"/>
        <a:ext cx="2665308" cy="1560349"/>
      </dsp:txXfrm>
    </dsp:sp>
    <dsp:sp modelId="{B66A82AC-F06E-47A7-A392-D7EDAF1DA930}">
      <dsp:nvSpPr>
        <dsp:cNvPr id="0" name=""/>
        <dsp:cNvSpPr/>
      </dsp:nvSpPr>
      <dsp:spPr>
        <a:xfrm>
          <a:off x="6915239" y="1833131"/>
          <a:ext cx="585628" cy="685074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900" kern="1200"/>
        </a:p>
      </dsp:txBody>
      <dsp:txXfrm>
        <a:off x="6915239" y="1970146"/>
        <a:ext cx="409940" cy="411044"/>
      </dsp:txXfrm>
    </dsp:sp>
    <dsp:sp modelId="{BD788CB0-1101-4608-951C-5BFCF8EECB01}">
      <dsp:nvSpPr>
        <dsp:cNvPr id="0" name=""/>
        <dsp:cNvSpPr/>
      </dsp:nvSpPr>
      <dsp:spPr>
        <a:xfrm>
          <a:off x="7743958" y="1346949"/>
          <a:ext cx="2762398" cy="1657439"/>
        </a:xfrm>
        <a:prstGeom prst="roundRect">
          <a:avLst>
            <a:gd name="adj" fmla="val 10000"/>
          </a:avLst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100" kern="1200" dirty="0" smtClean="0"/>
            <a:t>魔法星際飛車</a:t>
          </a:r>
          <a:endParaRPr lang="en-US" altLang="zh-TW" sz="4100" kern="1200" dirty="0" smtClean="0"/>
        </a:p>
      </dsp:txBody>
      <dsp:txXfrm>
        <a:off x="7792503" y="1395494"/>
        <a:ext cx="2665308" cy="156034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4F445-AEC6-4D53-BF2F-F69E5E8F0E57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404AF-69B8-479A-B286-88327D50E6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771856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4F445-AEC6-4D53-BF2F-F69E5E8F0E57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404AF-69B8-479A-B286-88327D50E6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08694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4F445-AEC6-4D53-BF2F-F69E5E8F0E57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404AF-69B8-479A-B286-88327D50E6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707419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4F445-AEC6-4D53-BF2F-F69E5E8F0E57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404AF-69B8-479A-B286-88327D50E6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465561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4F445-AEC6-4D53-BF2F-F69E5E8F0E57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404AF-69B8-479A-B286-88327D50E6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1638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4F445-AEC6-4D53-BF2F-F69E5E8F0E57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404AF-69B8-479A-B286-88327D50E6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60455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4F445-AEC6-4D53-BF2F-F69E5E8F0E57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404AF-69B8-479A-B286-88327D50E6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5762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4F445-AEC6-4D53-BF2F-F69E5E8F0E57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404AF-69B8-479A-B286-88327D50E6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48991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4F445-AEC6-4D53-BF2F-F69E5E8F0E57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404AF-69B8-479A-B286-88327D50E6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7188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4F445-AEC6-4D53-BF2F-F69E5E8F0E57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404AF-69B8-479A-B286-88327D50E6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57144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4F445-AEC6-4D53-BF2F-F69E5E8F0E57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404AF-69B8-479A-B286-88327D50E6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50653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F4F445-AEC6-4D53-BF2F-F69E5E8F0E57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E404AF-69B8-479A-B286-88327D50E6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166583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85p2QStNZu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">
              <a:srgbClr val="FF0000"/>
            </a:gs>
            <a:gs pos="50000">
              <a:srgbClr val="FFFF00"/>
            </a:gs>
            <a:gs pos="91000">
              <a:srgbClr val="00B0F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兒童新樂園一日遊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資料蒐集  丸子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956068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行程規劃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1644476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439693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64774879"/>
              </p:ext>
            </p:extLst>
          </p:nvPr>
        </p:nvGraphicFramePr>
        <p:xfrm>
          <a:off x="838200" y="1825625"/>
          <a:ext cx="10515603" cy="401574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502229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3200" dirty="0">
                          <a:effectLst/>
                        </a:rPr>
                        <a:t>票種</a:t>
                      </a:r>
                      <a:endParaRPr lang="zh-TW" altLang="en-US" sz="3200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sz="3200" dirty="0">
                          <a:effectLst/>
                        </a:rPr>
                        <a:t>門票</a:t>
                      </a:r>
                      <a:endParaRPr lang="zh-TW" altLang="en-US" sz="3200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3200" dirty="0">
                          <a:effectLst/>
                        </a:rPr>
                        <a:t>園區自營遊樂設施</a:t>
                      </a:r>
                      <a:br>
                        <a:rPr lang="zh-TW" altLang="en-US" sz="3200" dirty="0">
                          <a:effectLst/>
                        </a:rPr>
                      </a:br>
                      <a:r>
                        <a:rPr lang="zh-TW" altLang="en-US" sz="3200" dirty="0">
                          <a:effectLst/>
                        </a:rPr>
                        <a:t>（每項每次）</a:t>
                      </a:r>
                      <a:endParaRPr lang="zh-TW" altLang="en-US" sz="3200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3200" dirty="0">
                          <a:effectLst/>
                        </a:rPr>
                        <a:t>委外小型遊樂設施</a:t>
                      </a:r>
                      <a:br>
                        <a:rPr lang="zh-TW" altLang="en-US" sz="3200" dirty="0">
                          <a:effectLst/>
                        </a:rPr>
                      </a:br>
                      <a:r>
                        <a:rPr lang="zh-TW" altLang="en-US" sz="3200" dirty="0">
                          <a:effectLst/>
                        </a:rPr>
                        <a:t>（每項每次）</a:t>
                      </a:r>
                      <a:endParaRPr lang="zh-TW" altLang="en-US" sz="3200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3200" dirty="0">
                          <a:effectLst/>
                        </a:rPr>
                        <a:t>小小水樂園</a:t>
                      </a:r>
                      <a:br>
                        <a:rPr lang="zh-TW" altLang="en-US" sz="3200" dirty="0">
                          <a:effectLst/>
                        </a:rPr>
                      </a:br>
                      <a:r>
                        <a:rPr lang="en-US" altLang="zh-TW" sz="3200" dirty="0">
                          <a:effectLst/>
                        </a:rPr>
                        <a:t>(</a:t>
                      </a:r>
                      <a:r>
                        <a:rPr lang="zh-TW" altLang="en-US" sz="3200" dirty="0">
                          <a:effectLst/>
                        </a:rPr>
                        <a:t>夏季開放</a:t>
                      </a:r>
                      <a:r>
                        <a:rPr lang="en-US" altLang="zh-TW" sz="3200" dirty="0">
                          <a:effectLst/>
                        </a:rPr>
                        <a:t>)</a:t>
                      </a:r>
                      <a:br>
                        <a:rPr lang="en-US" altLang="zh-TW" sz="3200" dirty="0">
                          <a:effectLst/>
                        </a:rPr>
                      </a:br>
                      <a:r>
                        <a:rPr lang="zh-TW" altLang="en-US" sz="3200" dirty="0">
                          <a:effectLst/>
                        </a:rPr>
                        <a:t>（每次）</a:t>
                      </a:r>
                      <a:endParaRPr lang="zh-TW" altLang="en-US" sz="3200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dirty="0">
                          <a:effectLst/>
                        </a:rPr>
                        <a:t>全票</a:t>
                      </a:r>
                      <a:endParaRPr lang="zh-TW" altLang="en-US" sz="3200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>
                          <a:effectLst/>
                        </a:rPr>
                        <a:t>優待票</a:t>
                      </a:r>
                      <a:endParaRPr lang="zh-TW" altLang="en-US" sz="3200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dirty="0">
                          <a:effectLst/>
                        </a:rPr>
                        <a:t>團體票</a:t>
                      </a:r>
                      <a:endParaRPr lang="zh-TW" altLang="en-US" sz="3200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302895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sz="3200" dirty="0">
                          <a:effectLst/>
                        </a:rPr>
                        <a:t>票價</a:t>
                      </a:r>
                      <a:br>
                        <a:rPr lang="zh-TW" altLang="en-US" sz="3200" dirty="0">
                          <a:effectLst/>
                        </a:rPr>
                      </a:br>
                      <a:r>
                        <a:rPr lang="en-US" altLang="zh-TW" sz="3200" dirty="0">
                          <a:effectLst/>
                        </a:rPr>
                        <a:t>(</a:t>
                      </a:r>
                      <a:r>
                        <a:rPr lang="zh-TW" altLang="en-US" sz="3200" dirty="0">
                          <a:effectLst/>
                        </a:rPr>
                        <a:t>元，含稅</a:t>
                      </a:r>
                      <a:r>
                        <a:rPr lang="en-US" altLang="zh-TW" sz="3200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3200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3200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3200">
                          <a:effectLst/>
                        </a:rPr>
                        <a:t>30</a:t>
                      </a:r>
                      <a:r>
                        <a:rPr lang="zh-TW" altLang="en-US" sz="3200">
                          <a:effectLst/>
                        </a:rPr>
                        <a:t>人</a:t>
                      </a:r>
                      <a:r>
                        <a:rPr lang="en-US" altLang="zh-TW" sz="3200">
                          <a:effectLst/>
                        </a:rPr>
                        <a:t>(</a:t>
                      </a:r>
                      <a:r>
                        <a:rPr lang="zh-TW" altLang="en-US" sz="3200">
                          <a:effectLst/>
                        </a:rPr>
                        <a:t>含</a:t>
                      </a:r>
                      <a:r>
                        <a:rPr lang="en-US" altLang="zh-TW" sz="3200">
                          <a:effectLst/>
                        </a:rPr>
                        <a:t>)</a:t>
                      </a:r>
                      <a:br>
                        <a:rPr lang="en-US" altLang="zh-TW" sz="3200">
                          <a:effectLst/>
                        </a:rPr>
                      </a:br>
                      <a:r>
                        <a:rPr lang="zh-TW" altLang="en-US" sz="3200">
                          <a:effectLst/>
                        </a:rPr>
                        <a:t>以上</a:t>
                      </a:r>
                      <a:r>
                        <a:rPr lang="en-US" altLang="zh-TW" sz="3200">
                          <a:effectLst/>
                        </a:rPr>
                        <a:t>7</a:t>
                      </a:r>
                      <a:r>
                        <a:rPr lang="zh-TW" altLang="en-US" sz="3200"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3200" dirty="0">
                          <a:effectLst/>
                        </a:rPr>
                        <a:t>30 (7</a:t>
                      </a:r>
                      <a:r>
                        <a:rPr lang="zh-TW" altLang="en-US" sz="3200" dirty="0">
                          <a:effectLst/>
                        </a:rPr>
                        <a:t>項</a:t>
                      </a:r>
                      <a:r>
                        <a:rPr lang="en-US" altLang="zh-TW" sz="3200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3200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3200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302895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3200" kern="1200" dirty="0" smtClean="0">
                          <a:effectLst/>
                        </a:rPr>
                        <a:t>20 (8</a:t>
                      </a:r>
                      <a:r>
                        <a:rPr lang="zh-TW" altLang="en-US" sz="3200" kern="1200" dirty="0" smtClean="0">
                          <a:effectLst/>
                        </a:rPr>
                        <a:t>項</a:t>
                      </a:r>
                      <a:r>
                        <a:rPr lang="en-US" altLang="zh-TW" sz="3200" kern="1200" dirty="0" smtClean="0">
                          <a:effectLst/>
                        </a:rPr>
                        <a:t>)</a:t>
                      </a:r>
                      <a:endParaRPr lang="en-US" altLang="zh-TW" sz="3200" dirty="0"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3541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宇宙迴旋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以八大行星繞行太陽旋轉為主題的輻射飛椅，座椅以各行星彩繪為造型，旋轉時之離心力，如置身於銀河中神祕氛圍</a:t>
            </a:r>
            <a:r>
              <a:rPr lang="en-US" altLang="zh-TW" dirty="0"/>
              <a:t>!</a:t>
            </a: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尖叫指數</a:t>
            </a:r>
            <a:br>
              <a:rPr lang="zh-TW" altLang="en-US" dirty="0"/>
            </a:br>
            <a:r>
              <a:rPr lang="zh-TW" altLang="en-US" dirty="0"/>
              <a:t>⚡⚡⚡⚡☁</a:t>
            </a:r>
          </a:p>
        </p:txBody>
      </p:sp>
      <p:pic>
        <p:nvPicPr>
          <p:cNvPr id="1026" name="Picture 2" descr="宇宙迴旋(輻射飛椅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9992" y="1690688"/>
            <a:ext cx="4223808" cy="3167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1826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魔法星際飛車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以科幻造型的雲霄飛車，迴旋於軌道上體驗刺激的速度感。</a:t>
            </a:r>
            <a:br>
              <a:rPr lang="zh-TW" altLang="en-US" dirty="0"/>
            </a:b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尖叫指數</a:t>
            </a:r>
            <a:br>
              <a:rPr lang="zh-TW" altLang="en-US" dirty="0"/>
            </a:br>
            <a:r>
              <a:rPr lang="zh-TW" altLang="en-US" dirty="0"/>
              <a:t>⚡⚡⚡⚡⚡</a:t>
            </a:r>
          </a:p>
        </p:txBody>
      </p:sp>
      <p:pic>
        <p:nvPicPr>
          <p:cNvPr id="2050" name="Picture 2" descr="魔法星際飛車(雲霄飛車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1432809"/>
            <a:ext cx="5056445" cy="3792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25499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42000">
              <a:schemeClr val="accent1">
                <a:lumMod val="45000"/>
                <a:lumOff val="55000"/>
              </a:schemeClr>
            </a:gs>
            <a:gs pos="68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兒童新樂園</a:t>
            </a:r>
            <a:r>
              <a:rPr lang="en-US" altLang="zh-TW" dirty="0" smtClean="0"/>
              <a:t>https</a:t>
            </a:r>
            <a:r>
              <a:rPr lang="en-US" altLang="zh-TW" dirty="0"/>
              <a:t>://www.tcap.taipei/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9282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兒童新樂園</a:t>
            </a:r>
          </a:p>
        </p:txBody>
      </p:sp>
      <p:pic>
        <p:nvPicPr>
          <p:cNvPr id="4" name="85p2QStNZug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673532" y="2100671"/>
            <a:ext cx="6994434" cy="39343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6601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179</Words>
  <Application>Microsoft Office PowerPoint</Application>
  <PresentationFormat>寬螢幕</PresentationFormat>
  <Paragraphs>30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2" baseType="lpstr">
      <vt:lpstr>新細明體</vt:lpstr>
      <vt:lpstr>Arial</vt:lpstr>
      <vt:lpstr>Calibri</vt:lpstr>
      <vt:lpstr>Calibri Light</vt:lpstr>
      <vt:lpstr>Office 佈景主題</vt:lpstr>
      <vt:lpstr>兒童新樂園一日遊</vt:lpstr>
      <vt:lpstr>行程規劃</vt:lpstr>
      <vt:lpstr>票價</vt:lpstr>
      <vt:lpstr>宇宙迴旋</vt:lpstr>
      <vt:lpstr>魔法星際飛車</vt:lpstr>
      <vt:lpstr>資料來源</vt:lpstr>
      <vt:lpstr>兒童新樂園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兒童新樂園一日遊</dc:title>
  <dc:creator>Windows 使用者</dc:creator>
  <cp:lastModifiedBy>Windows 使用者</cp:lastModifiedBy>
  <cp:revision>9</cp:revision>
  <dcterms:created xsi:type="dcterms:W3CDTF">2022-12-20T07:44:35Z</dcterms:created>
  <dcterms:modified xsi:type="dcterms:W3CDTF">2023-01-03T08:05:17Z</dcterms:modified>
</cp:coreProperties>
</file>