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989713-AB7C-427B-B735-1C1EE8A79502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5137FB4-C7AB-4BAE-9696-9EEEFB0C9915}">
      <dgm:prSet phldrT="[文字]"/>
      <dgm:spPr/>
      <dgm:t>
        <a:bodyPr/>
        <a:lstStyle/>
        <a:p>
          <a:r>
            <a:rPr lang="zh-TW" altLang="en-US" dirty="0" smtClean="0"/>
            <a:t>宇宙旋轉</a:t>
          </a:r>
          <a:endParaRPr lang="zh-TW" altLang="en-US" dirty="0"/>
        </a:p>
      </dgm:t>
    </dgm:pt>
    <dgm:pt modelId="{B030503D-59B3-477D-B0E1-2F0D805B4B15}" type="parTrans" cxnId="{09A445EB-45AC-4C55-ACB0-A8C7353197D6}">
      <dgm:prSet/>
      <dgm:spPr/>
      <dgm:t>
        <a:bodyPr/>
        <a:lstStyle/>
        <a:p>
          <a:endParaRPr lang="zh-TW" altLang="en-US"/>
        </a:p>
      </dgm:t>
    </dgm:pt>
    <dgm:pt modelId="{AE9DCE36-B9F1-4D16-AE14-B4044208509E}" type="sibTrans" cxnId="{09A445EB-45AC-4C55-ACB0-A8C7353197D6}">
      <dgm:prSet/>
      <dgm:spPr/>
      <dgm:t>
        <a:bodyPr/>
        <a:lstStyle/>
        <a:p>
          <a:endParaRPr lang="zh-TW" altLang="en-US"/>
        </a:p>
      </dgm:t>
    </dgm:pt>
    <dgm:pt modelId="{4AA3801F-6809-427E-B581-38FFAF3531B4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BB591E67-61C4-4224-859C-5BD6D0097E4B}" type="parTrans" cxnId="{FD8DCDDF-8BDB-4EDC-8D6A-B7FC9C30439E}">
      <dgm:prSet/>
      <dgm:spPr/>
      <dgm:t>
        <a:bodyPr/>
        <a:lstStyle/>
        <a:p>
          <a:endParaRPr lang="zh-TW" altLang="en-US"/>
        </a:p>
      </dgm:t>
    </dgm:pt>
    <dgm:pt modelId="{55CF6736-90AC-4F99-8EE6-8A771A33A2E7}" type="sibTrans" cxnId="{FD8DCDDF-8BDB-4EDC-8D6A-B7FC9C30439E}">
      <dgm:prSet/>
      <dgm:spPr/>
      <dgm:t>
        <a:bodyPr/>
        <a:lstStyle/>
        <a:p>
          <a:endParaRPr lang="zh-TW" altLang="en-US"/>
        </a:p>
      </dgm:t>
    </dgm:pt>
    <dgm:pt modelId="{B90C634F-E4DD-490D-904E-EFFD2219E8D4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2F06FECB-49A2-4CEB-B63D-D6F5DFFDF765}" type="parTrans" cxnId="{976A5113-085E-4170-8E63-22680B080E80}">
      <dgm:prSet/>
      <dgm:spPr/>
      <dgm:t>
        <a:bodyPr/>
        <a:lstStyle/>
        <a:p>
          <a:endParaRPr lang="zh-TW" altLang="en-US"/>
        </a:p>
      </dgm:t>
    </dgm:pt>
    <dgm:pt modelId="{830724E5-29F7-4C93-9348-C34080D5E086}" type="sibTrans" cxnId="{976A5113-085E-4170-8E63-22680B080E80}">
      <dgm:prSet/>
      <dgm:spPr/>
      <dgm:t>
        <a:bodyPr/>
        <a:lstStyle/>
        <a:p>
          <a:endParaRPr lang="zh-TW" altLang="en-US"/>
        </a:p>
      </dgm:t>
    </dgm:pt>
    <dgm:pt modelId="{5DE7767C-7FDC-4C0A-A22A-C4005C60D2A1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3C3AD4A9-A28F-4259-9613-0AB41683344C}" type="parTrans" cxnId="{D59D1872-4AD9-4125-8FD1-0B9D2E12C2F2}">
      <dgm:prSet/>
      <dgm:spPr/>
      <dgm:t>
        <a:bodyPr/>
        <a:lstStyle/>
        <a:p>
          <a:endParaRPr lang="zh-TW" altLang="en-US"/>
        </a:p>
      </dgm:t>
    </dgm:pt>
    <dgm:pt modelId="{18F1D596-7660-4D25-9DB8-33EB5AB91E3B}" type="sibTrans" cxnId="{D59D1872-4AD9-4125-8FD1-0B9D2E12C2F2}">
      <dgm:prSet/>
      <dgm:spPr/>
      <dgm:t>
        <a:bodyPr/>
        <a:lstStyle/>
        <a:p>
          <a:endParaRPr lang="zh-TW" altLang="en-US"/>
        </a:p>
      </dgm:t>
    </dgm:pt>
    <dgm:pt modelId="{2612F610-C69F-4320-9A08-338A7B353A94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997AA2A6-31E8-4759-822E-CA1262C8DB21}" type="parTrans" cxnId="{4B16C047-94F6-45B3-9E88-33C0200D7471}">
      <dgm:prSet/>
      <dgm:spPr/>
      <dgm:t>
        <a:bodyPr/>
        <a:lstStyle/>
        <a:p>
          <a:endParaRPr lang="zh-TW" altLang="en-US"/>
        </a:p>
      </dgm:t>
    </dgm:pt>
    <dgm:pt modelId="{3F67D270-DBA7-412C-B791-8D6E7F35C0C6}" type="sibTrans" cxnId="{4B16C047-94F6-45B3-9E88-33C0200D7471}">
      <dgm:prSet/>
      <dgm:spPr/>
      <dgm:t>
        <a:bodyPr/>
        <a:lstStyle/>
        <a:p>
          <a:endParaRPr lang="zh-TW" altLang="en-US"/>
        </a:p>
      </dgm:t>
    </dgm:pt>
    <dgm:pt modelId="{6EBB2B4C-BE3C-4008-83C1-418B796F9FFD}" type="pres">
      <dgm:prSet presAssocID="{44989713-AB7C-427B-B735-1C1EE8A795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742181-2928-4DBC-9649-99E98857571B}" type="pres">
      <dgm:prSet presAssocID="{75137FB4-C7AB-4BAE-9696-9EEEFB0C991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5DF17B-B008-4BEA-B7E1-3029AB959562}" type="pres">
      <dgm:prSet presAssocID="{AE9DCE36-B9F1-4D16-AE14-B4044208509E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B70551B0-3752-4CF9-9ABF-E8B8C15ADC34}" type="pres">
      <dgm:prSet presAssocID="{AE9DCE36-B9F1-4D16-AE14-B4044208509E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70D2AB8F-1839-4156-BBB4-4E7EECD37AAA}" type="pres">
      <dgm:prSet presAssocID="{4AA3801F-6809-427E-B581-38FFAF3531B4}" presName="node" presStyleLbl="node1" presStyleIdx="1" presStyleCnt="5" custLinFactNeighborX="-3013" custLinFactNeighborY="-143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41A37B-4F56-47E9-8639-2DBF4DCA8426}" type="pres">
      <dgm:prSet presAssocID="{55CF6736-90AC-4F99-8EE6-8A771A33A2E7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D58CB8C1-4946-498C-98F5-AA6E88656406}" type="pres">
      <dgm:prSet presAssocID="{55CF6736-90AC-4F99-8EE6-8A771A33A2E7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AA04FC19-4B51-4DCE-B22C-FBD07582130E}" type="pres">
      <dgm:prSet presAssocID="{B90C634F-E4DD-490D-904E-EFFD2219E8D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E3DA73-0B76-45C7-B545-2967D93ADFD9}" type="pres">
      <dgm:prSet presAssocID="{830724E5-29F7-4C93-9348-C34080D5E086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5805DADF-7F25-406C-915B-325BD0F48E07}" type="pres">
      <dgm:prSet presAssocID="{830724E5-29F7-4C93-9348-C34080D5E086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D21A89F9-7732-40BA-8745-75900803FC91}" type="pres">
      <dgm:prSet presAssocID="{5DE7767C-7FDC-4C0A-A22A-C4005C60D2A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C5A598-6EE3-4F03-968B-57AEF450D25E}" type="pres">
      <dgm:prSet presAssocID="{18F1D596-7660-4D25-9DB8-33EB5AB91E3B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A30FB98A-12E3-41F9-AFBB-2C9FB2674C61}" type="pres">
      <dgm:prSet presAssocID="{18F1D596-7660-4D25-9DB8-33EB5AB91E3B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C58B4691-C44F-4FDA-943E-1BD804602D4D}" type="pres">
      <dgm:prSet presAssocID="{2612F610-C69F-4320-9A08-338A7B353A9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40193ED-C6ED-417A-86B8-4DF79F14DBEC}" type="presOf" srcId="{18F1D596-7660-4D25-9DB8-33EB5AB91E3B}" destId="{A30FB98A-12E3-41F9-AFBB-2C9FB2674C61}" srcOrd="1" destOrd="0" presId="urn:microsoft.com/office/officeart/2005/8/layout/bProcess3"/>
    <dgm:cxn modelId="{0C3AAA29-4089-4CDE-806C-B2F1218BA5B5}" type="presOf" srcId="{B90C634F-E4DD-490D-904E-EFFD2219E8D4}" destId="{AA04FC19-4B51-4DCE-B22C-FBD07582130E}" srcOrd="0" destOrd="0" presId="urn:microsoft.com/office/officeart/2005/8/layout/bProcess3"/>
    <dgm:cxn modelId="{99EEBEBD-92F6-4E87-BCFE-CDC69E3C2BC2}" type="presOf" srcId="{18F1D596-7660-4D25-9DB8-33EB5AB91E3B}" destId="{C7C5A598-6EE3-4F03-968B-57AEF450D25E}" srcOrd="0" destOrd="0" presId="urn:microsoft.com/office/officeart/2005/8/layout/bProcess3"/>
    <dgm:cxn modelId="{E2485922-1CC6-4428-A9F6-EF0BEE65FF69}" type="presOf" srcId="{AE9DCE36-B9F1-4D16-AE14-B4044208509E}" destId="{B70551B0-3752-4CF9-9ABF-E8B8C15ADC34}" srcOrd="1" destOrd="0" presId="urn:microsoft.com/office/officeart/2005/8/layout/bProcess3"/>
    <dgm:cxn modelId="{C0C77BB7-B634-4CE0-A064-D178BB0497A1}" type="presOf" srcId="{830724E5-29F7-4C93-9348-C34080D5E086}" destId="{5805DADF-7F25-406C-915B-325BD0F48E07}" srcOrd="1" destOrd="0" presId="urn:microsoft.com/office/officeart/2005/8/layout/bProcess3"/>
    <dgm:cxn modelId="{7B1F31C6-5D5B-4D47-ADE0-A2AA31F1B183}" type="presOf" srcId="{4AA3801F-6809-427E-B581-38FFAF3531B4}" destId="{70D2AB8F-1839-4156-BBB4-4E7EECD37AAA}" srcOrd="0" destOrd="0" presId="urn:microsoft.com/office/officeart/2005/8/layout/bProcess3"/>
    <dgm:cxn modelId="{A4255FFA-752D-43C4-A7AA-B9897E264751}" type="presOf" srcId="{830724E5-29F7-4C93-9348-C34080D5E086}" destId="{6FE3DA73-0B76-45C7-B545-2967D93ADFD9}" srcOrd="0" destOrd="0" presId="urn:microsoft.com/office/officeart/2005/8/layout/bProcess3"/>
    <dgm:cxn modelId="{566522C5-9E0A-4E57-B176-B0B830048E67}" type="presOf" srcId="{AE9DCE36-B9F1-4D16-AE14-B4044208509E}" destId="{555DF17B-B008-4BEA-B7E1-3029AB959562}" srcOrd="0" destOrd="0" presId="urn:microsoft.com/office/officeart/2005/8/layout/bProcess3"/>
    <dgm:cxn modelId="{976A5113-085E-4170-8E63-22680B080E80}" srcId="{44989713-AB7C-427B-B735-1C1EE8A79502}" destId="{B90C634F-E4DD-490D-904E-EFFD2219E8D4}" srcOrd="2" destOrd="0" parTransId="{2F06FECB-49A2-4CEB-B63D-D6F5DFFDF765}" sibTransId="{830724E5-29F7-4C93-9348-C34080D5E086}"/>
    <dgm:cxn modelId="{3F8D6C2E-4F8B-4000-AB12-18292ED81853}" type="presOf" srcId="{55CF6736-90AC-4F99-8EE6-8A771A33A2E7}" destId="{D58CB8C1-4946-498C-98F5-AA6E88656406}" srcOrd="1" destOrd="0" presId="urn:microsoft.com/office/officeart/2005/8/layout/bProcess3"/>
    <dgm:cxn modelId="{A825DC6D-B3CF-4672-9628-F51401FF9C4F}" type="presOf" srcId="{55CF6736-90AC-4F99-8EE6-8A771A33A2E7}" destId="{F441A37B-4F56-47E9-8639-2DBF4DCA8426}" srcOrd="0" destOrd="0" presId="urn:microsoft.com/office/officeart/2005/8/layout/bProcess3"/>
    <dgm:cxn modelId="{D59D1872-4AD9-4125-8FD1-0B9D2E12C2F2}" srcId="{44989713-AB7C-427B-B735-1C1EE8A79502}" destId="{5DE7767C-7FDC-4C0A-A22A-C4005C60D2A1}" srcOrd="3" destOrd="0" parTransId="{3C3AD4A9-A28F-4259-9613-0AB41683344C}" sibTransId="{18F1D596-7660-4D25-9DB8-33EB5AB91E3B}"/>
    <dgm:cxn modelId="{4BA8EE52-1C7E-4316-A3DE-7DC680BA3BB3}" type="presOf" srcId="{44989713-AB7C-427B-B735-1C1EE8A79502}" destId="{6EBB2B4C-BE3C-4008-83C1-418B796F9FFD}" srcOrd="0" destOrd="0" presId="urn:microsoft.com/office/officeart/2005/8/layout/bProcess3"/>
    <dgm:cxn modelId="{B05FE254-5B7F-44E5-8A34-5A7D04D79511}" type="presOf" srcId="{75137FB4-C7AB-4BAE-9696-9EEEFB0C9915}" destId="{A1742181-2928-4DBC-9649-99E98857571B}" srcOrd="0" destOrd="0" presId="urn:microsoft.com/office/officeart/2005/8/layout/bProcess3"/>
    <dgm:cxn modelId="{DB359439-1E30-4534-8785-1D8F71B0FF8C}" type="presOf" srcId="{5DE7767C-7FDC-4C0A-A22A-C4005C60D2A1}" destId="{D21A89F9-7732-40BA-8745-75900803FC91}" srcOrd="0" destOrd="0" presId="urn:microsoft.com/office/officeart/2005/8/layout/bProcess3"/>
    <dgm:cxn modelId="{FD8DCDDF-8BDB-4EDC-8D6A-B7FC9C30439E}" srcId="{44989713-AB7C-427B-B735-1C1EE8A79502}" destId="{4AA3801F-6809-427E-B581-38FFAF3531B4}" srcOrd="1" destOrd="0" parTransId="{BB591E67-61C4-4224-859C-5BD6D0097E4B}" sibTransId="{55CF6736-90AC-4F99-8EE6-8A771A33A2E7}"/>
    <dgm:cxn modelId="{FD20E060-71E4-4258-BAEA-6C239C660978}" type="presOf" srcId="{2612F610-C69F-4320-9A08-338A7B353A94}" destId="{C58B4691-C44F-4FDA-943E-1BD804602D4D}" srcOrd="0" destOrd="0" presId="urn:microsoft.com/office/officeart/2005/8/layout/bProcess3"/>
    <dgm:cxn modelId="{4B16C047-94F6-45B3-9E88-33C0200D7471}" srcId="{44989713-AB7C-427B-B735-1C1EE8A79502}" destId="{2612F610-C69F-4320-9A08-338A7B353A94}" srcOrd="4" destOrd="0" parTransId="{997AA2A6-31E8-4759-822E-CA1262C8DB21}" sibTransId="{3F67D270-DBA7-412C-B791-8D6E7F35C0C6}"/>
    <dgm:cxn modelId="{09A445EB-45AC-4C55-ACB0-A8C7353197D6}" srcId="{44989713-AB7C-427B-B735-1C1EE8A79502}" destId="{75137FB4-C7AB-4BAE-9696-9EEEFB0C9915}" srcOrd="0" destOrd="0" parTransId="{B030503D-59B3-477D-B0E1-2F0D805B4B15}" sibTransId="{AE9DCE36-B9F1-4D16-AE14-B4044208509E}"/>
    <dgm:cxn modelId="{D6AC31D2-2058-4662-BAF6-A8251993A5D9}" type="presParOf" srcId="{6EBB2B4C-BE3C-4008-83C1-418B796F9FFD}" destId="{A1742181-2928-4DBC-9649-99E98857571B}" srcOrd="0" destOrd="0" presId="urn:microsoft.com/office/officeart/2005/8/layout/bProcess3"/>
    <dgm:cxn modelId="{94F3D7CF-4C3F-4B8C-A52C-7FA6986D1DE6}" type="presParOf" srcId="{6EBB2B4C-BE3C-4008-83C1-418B796F9FFD}" destId="{555DF17B-B008-4BEA-B7E1-3029AB959562}" srcOrd="1" destOrd="0" presId="urn:microsoft.com/office/officeart/2005/8/layout/bProcess3"/>
    <dgm:cxn modelId="{27EEFF5F-07E2-4BC8-94F4-8778753A3477}" type="presParOf" srcId="{555DF17B-B008-4BEA-B7E1-3029AB959562}" destId="{B70551B0-3752-4CF9-9ABF-E8B8C15ADC34}" srcOrd="0" destOrd="0" presId="urn:microsoft.com/office/officeart/2005/8/layout/bProcess3"/>
    <dgm:cxn modelId="{EE3FE50D-2C1E-459B-9963-7106DBCCF1FB}" type="presParOf" srcId="{6EBB2B4C-BE3C-4008-83C1-418B796F9FFD}" destId="{70D2AB8F-1839-4156-BBB4-4E7EECD37AAA}" srcOrd="2" destOrd="0" presId="urn:microsoft.com/office/officeart/2005/8/layout/bProcess3"/>
    <dgm:cxn modelId="{901839CD-F9A7-41C5-B673-375D7A9FCF1E}" type="presParOf" srcId="{6EBB2B4C-BE3C-4008-83C1-418B796F9FFD}" destId="{F441A37B-4F56-47E9-8639-2DBF4DCA8426}" srcOrd="3" destOrd="0" presId="urn:microsoft.com/office/officeart/2005/8/layout/bProcess3"/>
    <dgm:cxn modelId="{85247794-56DD-43B5-B274-285ED06BE9EC}" type="presParOf" srcId="{F441A37B-4F56-47E9-8639-2DBF4DCA8426}" destId="{D58CB8C1-4946-498C-98F5-AA6E88656406}" srcOrd="0" destOrd="0" presId="urn:microsoft.com/office/officeart/2005/8/layout/bProcess3"/>
    <dgm:cxn modelId="{BD1615E9-F941-4789-9054-4CA59AC3007F}" type="presParOf" srcId="{6EBB2B4C-BE3C-4008-83C1-418B796F9FFD}" destId="{AA04FC19-4B51-4DCE-B22C-FBD07582130E}" srcOrd="4" destOrd="0" presId="urn:microsoft.com/office/officeart/2005/8/layout/bProcess3"/>
    <dgm:cxn modelId="{45E50E8D-9B48-4DE7-A36A-473B78FFD828}" type="presParOf" srcId="{6EBB2B4C-BE3C-4008-83C1-418B796F9FFD}" destId="{6FE3DA73-0B76-45C7-B545-2967D93ADFD9}" srcOrd="5" destOrd="0" presId="urn:microsoft.com/office/officeart/2005/8/layout/bProcess3"/>
    <dgm:cxn modelId="{3E660DF2-1B53-4281-8A7C-736C71A3E0B1}" type="presParOf" srcId="{6FE3DA73-0B76-45C7-B545-2967D93ADFD9}" destId="{5805DADF-7F25-406C-915B-325BD0F48E07}" srcOrd="0" destOrd="0" presId="urn:microsoft.com/office/officeart/2005/8/layout/bProcess3"/>
    <dgm:cxn modelId="{6B237301-1760-405F-ACA2-00633A8E549B}" type="presParOf" srcId="{6EBB2B4C-BE3C-4008-83C1-418B796F9FFD}" destId="{D21A89F9-7732-40BA-8745-75900803FC91}" srcOrd="6" destOrd="0" presId="urn:microsoft.com/office/officeart/2005/8/layout/bProcess3"/>
    <dgm:cxn modelId="{5E3224C7-E092-4BF6-A67E-3D7A1751D156}" type="presParOf" srcId="{6EBB2B4C-BE3C-4008-83C1-418B796F9FFD}" destId="{C7C5A598-6EE3-4F03-968B-57AEF450D25E}" srcOrd="7" destOrd="0" presId="urn:microsoft.com/office/officeart/2005/8/layout/bProcess3"/>
    <dgm:cxn modelId="{B9F19E26-3467-423D-B437-4D95B0731C62}" type="presParOf" srcId="{C7C5A598-6EE3-4F03-968B-57AEF450D25E}" destId="{A30FB98A-12E3-41F9-AFBB-2C9FB2674C61}" srcOrd="0" destOrd="0" presId="urn:microsoft.com/office/officeart/2005/8/layout/bProcess3"/>
    <dgm:cxn modelId="{DCDB1F59-D7AC-4043-8AAE-996F42088A71}" type="presParOf" srcId="{6EBB2B4C-BE3C-4008-83C1-418B796F9FFD}" destId="{C58B4691-C44F-4FDA-943E-1BD804602D4D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5DF17B-B008-4BEA-B7E1-3029AB959562}">
      <dsp:nvSpPr>
        <dsp:cNvPr id="0" name=""/>
        <dsp:cNvSpPr/>
      </dsp:nvSpPr>
      <dsp:spPr>
        <a:xfrm>
          <a:off x="3040792" y="864639"/>
          <a:ext cx="5759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699"/>
              </a:moveTo>
              <a:lnTo>
                <a:pt x="305055" y="51699"/>
              </a:lnTo>
              <a:lnTo>
                <a:pt x="305055" y="45720"/>
              </a:lnTo>
              <a:lnTo>
                <a:pt x="575911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13584" y="906869"/>
        <a:ext cx="30327" cy="6979"/>
      </dsp:txXfrm>
    </dsp:sp>
    <dsp:sp modelId="{A1742181-2928-4DBC-9649-99E98857571B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宇宙旋轉</a:t>
          </a:r>
          <a:endParaRPr lang="zh-TW" altLang="en-US" sz="4100" kern="1200" dirty="0"/>
        </a:p>
      </dsp:txBody>
      <dsp:txXfrm>
        <a:off x="8061" y="5979"/>
        <a:ext cx="3034531" cy="1820718"/>
      </dsp:txXfrm>
    </dsp:sp>
    <dsp:sp modelId="{F441A37B-4F56-47E9-8639-2DBF4DCA8426}">
      <dsp:nvSpPr>
        <dsp:cNvPr id="0" name=""/>
        <dsp:cNvSpPr/>
      </dsp:nvSpPr>
      <dsp:spPr>
        <a:xfrm>
          <a:off x="6681835" y="864639"/>
          <a:ext cx="7587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6486" y="45720"/>
              </a:lnTo>
              <a:lnTo>
                <a:pt x="396486" y="51699"/>
              </a:lnTo>
              <a:lnTo>
                <a:pt x="758772" y="5169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41486" y="906869"/>
        <a:ext cx="39469" cy="6979"/>
      </dsp:txXfrm>
    </dsp:sp>
    <dsp:sp modelId="{70D2AB8F-1839-4156-BBB4-4E7EECD37AAA}">
      <dsp:nvSpPr>
        <dsp:cNvPr id="0" name=""/>
        <dsp:cNvSpPr/>
      </dsp:nvSpPr>
      <dsp:spPr>
        <a:xfrm>
          <a:off x="3649104" y="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星際飛車</a:t>
          </a:r>
          <a:endParaRPr lang="zh-TW" altLang="en-US" sz="4100" kern="1200" dirty="0"/>
        </a:p>
      </dsp:txBody>
      <dsp:txXfrm>
        <a:off x="3649104" y="0"/>
        <a:ext cx="3034531" cy="1820718"/>
      </dsp:txXfrm>
    </dsp:sp>
    <dsp:sp modelId="{6FE3DA73-0B76-45C7-B545-2967D93ADFD9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0362" y="2155079"/>
        <a:ext cx="374875" cy="6979"/>
      </dsp:txXfrm>
    </dsp:sp>
    <dsp:sp modelId="{AA04FC19-4B51-4DCE-B22C-FBD07582130E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幸福碰碰車</a:t>
          </a:r>
          <a:endParaRPr lang="zh-TW" altLang="en-US" sz="4100" kern="1200" dirty="0"/>
        </a:p>
      </dsp:txBody>
      <dsp:txXfrm>
        <a:off x="7473007" y="5979"/>
        <a:ext cx="3034531" cy="1820718"/>
      </dsp:txXfrm>
    </dsp:sp>
    <dsp:sp modelId="{C7C5A598-6EE3-4F03-968B-57AEF450D25E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3431509"/>
        <a:ext cx="34897" cy="6979"/>
      </dsp:txXfrm>
    </dsp:sp>
    <dsp:sp modelId="{D21A89F9-7732-40BA-8745-75900803FC91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小飛龍</a:t>
          </a:r>
          <a:endParaRPr lang="zh-TW" altLang="en-US" sz="4100" kern="1200" dirty="0"/>
        </a:p>
      </dsp:txBody>
      <dsp:txXfrm>
        <a:off x="8061" y="2524640"/>
        <a:ext cx="3034531" cy="1820718"/>
      </dsp:txXfrm>
    </dsp:sp>
    <dsp:sp modelId="{C58B4691-C44F-4FDA-943E-1BD804602D4D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/>
            <a:t>尋寶船</a:t>
          </a:r>
          <a:endParaRPr lang="zh-TW" altLang="en-US" sz="4100" kern="1200" dirty="0"/>
        </a:p>
      </dsp:txBody>
      <dsp:txXfrm>
        <a:off x="3740534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462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26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444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47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870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911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457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64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12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4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19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7000">
              <a:schemeClr val="accent1">
                <a:lumMod val="45000"/>
                <a:lumOff val="5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1BBB-EA2B-4D87-AD89-861AADBC4600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C82C-BEB4-4833-8D31-503E7817B1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17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兒童新樂園一日遊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</a:rPr>
              <a:t>資料蒐集</a:t>
            </a:r>
            <a:r>
              <a:rPr lang="zh-TW" altLang="en-US" dirty="0">
                <a:solidFill>
                  <a:srgbClr val="002060"/>
                </a:solidFill>
              </a:rPr>
              <a:t>  </a:t>
            </a:r>
            <a:r>
              <a:rPr lang="en-US" altLang="zh-TW" dirty="0" err="1" smtClean="0">
                <a:solidFill>
                  <a:srgbClr val="002060"/>
                </a:solidFill>
              </a:rPr>
              <a:t>dyla</a:t>
            </a:r>
            <a:r>
              <a:rPr lang="en-US" altLang="zh-TW" dirty="0" err="1">
                <a:solidFill>
                  <a:srgbClr val="002060"/>
                </a:solidFill>
              </a:rPr>
              <a:t>n</a:t>
            </a:r>
            <a:endParaRPr lang="zh-TW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86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2452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4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917649"/>
              </p:ext>
            </p:extLst>
          </p:nvPr>
        </p:nvGraphicFramePr>
        <p:xfrm>
          <a:off x="1814944" y="1690688"/>
          <a:ext cx="9996059" cy="350560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8971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95189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5089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5089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5089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5089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5089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effectLst/>
                        </a:rPr>
                        <a:t>  </a:t>
                      </a:r>
                      <a:endParaRPr lang="en-US" altLang="zh-TW" sz="2000" dirty="0" smtClean="0">
                        <a:effectLst/>
                      </a:endParaRPr>
                    </a:p>
                    <a:p>
                      <a:pPr algn="ctr"/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門票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小小水樂園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夏季開放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全票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>
                          <a:effectLst/>
                        </a:rPr>
                        <a:t>優待票</a:t>
                      </a:r>
                      <a:endParaRPr lang="zh-TW" altLang="en-US" sz="20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團體票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 dirty="0">
                          <a:effectLst/>
                        </a:rPr>
                        <a:t>票價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元，含稅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</a:t>
                      </a:r>
                      <a:r>
                        <a:rPr lang="zh-TW" altLang="en-US" sz="2000" dirty="0">
                          <a:effectLst/>
                        </a:rPr>
                        <a:t>人</a:t>
                      </a: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含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以上</a:t>
                      </a:r>
                      <a:r>
                        <a:rPr lang="en-US" altLang="zh-TW" sz="2000" dirty="0">
                          <a:effectLst/>
                        </a:rPr>
                        <a:t>7</a:t>
                      </a:r>
                      <a:r>
                        <a:rPr lang="zh-TW" altLang="en-US" sz="20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 (7</a:t>
                      </a:r>
                      <a:r>
                        <a:rPr lang="zh-TW" altLang="en-US" sz="2000" dirty="0">
                          <a:effectLst/>
                        </a:rPr>
                        <a:t>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172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kern="1200" dirty="0" smtClean="0">
                          <a:effectLst/>
                        </a:rPr>
                        <a:t>20 (8</a:t>
                      </a:r>
                      <a:r>
                        <a:rPr lang="zh-TW" altLang="en-US" sz="2000" kern="1200" dirty="0" smtClean="0">
                          <a:effectLst/>
                        </a:rPr>
                        <a:t>項</a:t>
                      </a:r>
                      <a:r>
                        <a:rPr lang="en-US" altLang="zh-TW" sz="2000" kern="1200" dirty="0" smtClean="0">
                          <a:effectLst/>
                        </a:rPr>
                        <a:t>)</a:t>
                      </a:r>
                      <a:endParaRPr lang="en-US" altLang="zh-TW" sz="20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99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337415"/>
            <a:ext cx="10515600" cy="1325563"/>
          </a:xfrm>
        </p:spPr>
        <p:txBody>
          <a:bodyPr/>
          <a:lstStyle/>
          <a:p>
            <a:r>
              <a:rPr lang="zh-TW" altLang="en-US" dirty="0"/>
              <a:t> 宇宙迴旋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29400" y="2929732"/>
            <a:ext cx="4171950" cy="324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7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74327" y="2697380"/>
            <a:ext cx="5051714" cy="347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6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470262"/>
            <a:ext cx="9144000" cy="962706"/>
          </a:xfrm>
        </p:spPr>
        <p:txBody>
          <a:bodyPr/>
          <a:lstStyle/>
          <a:p>
            <a:r>
              <a:rPr lang="zh-TW" altLang="en-US" smtClean="0"/>
              <a:t>資料來源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099809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zh-TW" altLang="en-US" sz="4000" dirty="0" smtClean="0"/>
              <a:t>兒童新樂園</a:t>
            </a:r>
            <a:r>
              <a:rPr lang="en-US" altLang="zh-TW" sz="4000" dirty="0"/>
              <a:t>https://www.tcap.taipei/cp.aspx?n=57F1A46B66881160&amp;s=446A199E3116FFAE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227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869" y="809263"/>
            <a:ext cx="4049485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/>
              <a:t>兒童新樂園</a:t>
            </a:r>
            <a:endParaRPr lang="zh-TW" altLang="en-US" sz="6000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20835" y="2416629"/>
            <a:ext cx="7319554" cy="377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1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暖調藍色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179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 宇宙迴旋 </vt:lpstr>
      <vt:lpstr> 魔法星際飛車 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2022-12-20T07:53:49Z</dcterms:created>
  <dcterms:modified xsi:type="dcterms:W3CDTF">2023-01-03T07:55:03Z</dcterms:modified>
</cp:coreProperties>
</file>