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6261A3-B023-4DD8-9D12-03C0826608DD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31B215E-62E3-4317-9E99-988BBB7BC6A2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3CB0346E-412B-45B4-85D6-47C04CD7EAB6}" type="parTrans" cxnId="{A6039B3B-9A93-4A65-A534-3F22A4889D48}">
      <dgm:prSet/>
      <dgm:spPr/>
      <dgm:t>
        <a:bodyPr/>
        <a:lstStyle/>
        <a:p>
          <a:endParaRPr lang="zh-TW" altLang="en-US"/>
        </a:p>
      </dgm:t>
    </dgm:pt>
    <dgm:pt modelId="{33900186-39E5-40B3-A7EF-4DA9D172C23F}" type="sibTrans" cxnId="{A6039B3B-9A93-4A65-A534-3F22A4889D48}">
      <dgm:prSet/>
      <dgm:spPr/>
      <dgm:t>
        <a:bodyPr/>
        <a:lstStyle/>
        <a:p>
          <a:endParaRPr lang="zh-TW" altLang="en-US"/>
        </a:p>
      </dgm:t>
    </dgm:pt>
    <dgm:pt modelId="{EFF7AD2C-5158-4495-B6BD-BF150D297F9D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1759D438-402A-4AF1-9213-BA19F29B7F93}" type="parTrans" cxnId="{58EEDFC3-76CA-499E-93ED-9278BE46F5FC}">
      <dgm:prSet/>
      <dgm:spPr/>
      <dgm:t>
        <a:bodyPr/>
        <a:lstStyle/>
        <a:p>
          <a:endParaRPr lang="zh-TW" altLang="en-US"/>
        </a:p>
      </dgm:t>
    </dgm:pt>
    <dgm:pt modelId="{ACBA060D-E917-42D4-9309-111A0F7B6C87}" type="sibTrans" cxnId="{58EEDFC3-76CA-499E-93ED-9278BE46F5FC}">
      <dgm:prSet/>
      <dgm:spPr/>
      <dgm:t>
        <a:bodyPr/>
        <a:lstStyle/>
        <a:p>
          <a:endParaRPr lang="zh-TW" altLang="en-US"/>
        </a:p>
      </dgm:t>
    </dgm:pt>
    <dgm:pt modelId="{433E7AA7-13C8-4A7D-BE1E-263B9E6389DF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C74E8AB8-596D-4AA2-BF4E-C18D11F01B4C}" type="parTrans" cxnId="{593109F5-F716-4D41-882F-2545B42AE35A}">
      <dgm:prSet/>
      <dgm:spPr/>
      <dgm:t>
        <a:bodyPr/>
        <a:lstStyle/>
        <a:p>
          <a:endParaRPr lang="zh-TW" altLang="en-US"/>
        </a:p>
      </dgm:t>
    </dgm:pt>
    <dgm:pt modelId="{03CCB8CB-7415-45EA-9CB9-17FDBDC43913}" type="sibTrans" cxnId="{593109F5-F716-4D41-882F-2545B42AE35A}">
      <dgm:prSet/>
      <dgm:spPr/>
      <dgm:t>
        <a:bodyPr/>
        <a:lstStyle/>
        <a:p>
          <a:endParaRPr lang="zh-TW" altLang="en-US"/>
        </a:p>
      </dgm:t>
    </dgm:pt>
    <dgm:pt modelId="{6CFCA80C-98AA-45EF-8A98-B7E9BCA4251D}">
      <dgm:prSet phldrT="[文字]"/>
      <dgm:spPr/>
      <dgm:t>
        <a:bodyPr/>
        <a:lstStyle/>
        <a:p>
          <a:r>
            <a:rPr lang="zh-TW" altLang="en-US" dirty="0" smtClean="0"/>
            <a:t>宇宙飛船</a:t>
          </a:r>
          <a:endParaRPr lang="zh-TW" altLang="en-US" dirty="0"/>
        </a:p>
      </dgm:t>
    </dgm:pt>
    <dgm:pt modelId="{4C32E7A9-0A64-4462-9688-F4C75BC2FDB3}" type="parTrans" cxnId="{B63E8BC2-93C5-4AD1-8EDE-1DB0859EC9D5}">
      <dgm:prSet/>
      <dgm:spPr/>
      <dgm:t>
        <a:bodyPr/>
        <a:lstStyle/>
        <a:p>
          <a:endParaRPr lang="zh-TW" altLang="en-US"/>
        </a:p>
      </dgm:t>
    </dgm:pt>
    <dgm:pt modelId="{AEED5AFF-9CEB-46B4-AF38-765B01F37C86}" type="sibTrans" cxnId="{B63E8BC2-93C5-4AD1-8EDE-1DB0859EC9D5}">
      <dgm:prSet/>
      <dgm:spPr/>
      <dgm:t>
        <a:bodyPr/>
        <a:lstStyle/>
        <a:p>
          <a:endParaRPr lang="zh-TW" altLang="en-US"/>
        </a:p>
      </dgm:t>
    </dgm:pt>
    <dgm:pt modelId="{D0F71CF2-9C53-4BA2-A6CD-65E348B0918C}">
      <dgm:prSet phldrT="[文字]"/>
      <dgm:spPr/>
      <dgm:t>
        <a:bodyPr/>
        <a:lstStyle/>
        <a:p>
          <a:r>
            <a:rPr lang="zh-TW" altLang="en-US" dirty="0" smtClean="0"/>
            <a:t>咖啡杯</a:t>
          </a:r>
          <a:endParaRPr lang="zh-TW" altLang="en-US" dirty="0"/>
        </a:p>
      </dgm:t>
    </dgm:pt>
    <dgm:pt modelId="{F5DA745B-F3A2-43B6-857C-72B9DCCEC7CD}" type="parTrans" cxnId="{22AFFC6E-3C96-4ECE-B320-F1A1BBE91972}">
      <dgm:prSet/>
      <dgm:spPr/>
      <dgm:t>
        <a:bodyPr/>
        <a:lstStyle/>
        <a:p>
          <a:endParaRPr lang="zh-TW" altLang="en-US"/>
        </a:p>
      </dgm:t>
    </dgm:pt>
    <dgm:pt modelId="{6AB11C58-C33F-4880-97C0-20D81036C57A}" type="sibTrans" cxnId="{22AFFC6E-3C96-4ECE-B320-F1A1BBE91972}">
      <dgm:prSet/>
      <dgm:spPr/>
      <dgm:t>
        <a:bodyPr/>
        <a:lstStyle/>
        <a:p>
          <a:endParaRPr lang="zh-TW" altLang="en-US"/>
        </a:p>
      </dgm:t>
    </dgm:pt>
    <dgm:pt modelId="{3C7817A1-C390-4C20-974E-4995A58777D2}" type="pres">
      <dgm:prSet presAssocID="{516261A3-B023-4DD8-9D12-03C0826608D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A3CAF82-5B4B-4F48-B01E-9577E8E54130}" type="pres">
      <dgm:prSet presAssocID="{631B215E-62E3-4317-9E99-988BBB7BC6A2}" presName="node" presStyleLbl="node1" presStyleIdx="0" presStyleCnt="5" custAng="0" custLinFactNeighborX="-86567" custLinFactNeighborY="1442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525D49-6509-45CB-9F48-8C9255DE9E0B}" type="pres">
      <dgm:prSet presAssocID="{33900186-39E5-40B3-A7EF-4DA9D172C23F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DC28C6EE-97EA-4E10-ADA8-D8F75F8D0FE4}" type="pres">
      <dgm:prSet presAssocID="{33900186-39E5-40B3-A7EF-4DA9D172C23F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1145EF02-7E13-4F61-9938-A2524BCAFFBF}" type="pres">
      <dgm:prSet presAssocID="{EFF7AD2C-5158-4495-B6BD-BF150D297F9D}" presName="node" presStyleLbl="node1" presStyleIdx="1" presStyleCnt="5" custAng="0" custScaleX="114749" custLinFactNeighborX="-75251" custLinFactNeighborY="1987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B516DD-3212-41C4-AAC1-333A9A582DBB}" type="pres">
      <dgm:prSet presAssocID="{ACBA060D-E917-42D4-9309-111A0F7B6C87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571B7D67-813D-4ED2-9B9C-757AA024CF31}" type="pres">
      <dgm:prSet presAssocID="{ACBA060D-E917-42D4-9309-111A0F7B6C87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7E3FCC98-4783-4F2F-A46A-F8EB59A22AAE}" type="pres">
      <dgm:prSet presAssocID="{433E7AA7-13C8-4A7D-BE1E-263B9E6389D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AF73B3-C0A1-433E-814E-8068C2A2986A}" type="pres">
      <dgm:prSet presAssocID="{03CCB8CB-7415-45EA-9CB9-17FDBDC43913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E1C46937-63A8-467F-9CFC-E907CE5B7AC8}" type="pres">
      <dgm:prSet presAssocID="{03CCB8CB-7415-45EA-9CB9-17FDBDC43913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C65FC8B6-9476-4E59-B3CA-A37C599AFDB9}" type="pres">
      <dgm:prSet presAssocID="{6CFCA80C-98AA-45EF-8A98-B7E9BCA4251D}" presName="node" presStyleLbl="node1" presStyleIdx="3" presStyleCnt="5" custLinFactNeighborX="6732" custLinFactNeighborY="96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63DC40-0B99-4E69-9A82-BDE97C7FCB80}" type="pres">
      <dgm:prSet presAssocID="{AEED5AFF-9CEB-46B4-AF38-765B01F37C86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965816E5-3000-4A17-8153-B89B2A52FD43}" type="pres">
      <dgm:prSet presAssocID="{AEED5AFF-9CEB-46B4-AF38-765B01F37C86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02A86595-99AC-4510-9268-F0A1FB1B8297}" type="pres">
      <dgm:prSet presAssocID="{D0F71CF2-9C53-4BA2-A6CD-65E348B0918C}" presName="node" presStyleLbl="node1" presStyleIdx="4" presStyleCnt="5" custLinFactNeighborX="-7695" custLinFactNeighborY="80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B206F6F-B81B-44D4-B03D-54839E61469F}" type="presOf" srcId="{D0F71CF2-9C53-4BA2-A6CD-65E348B0918C}" destId="{02A86595-99AC-4510-9268-F0A1FB1B8297}" srcOrd="0" destOrd="0" presId="urn:microsoft.com/office/officeart/2005/8/layout/process5"/>
    <dgm:cxn modelId="{22AFFC6E-3C96-4ECE-B320-F1A1BBE91972}" srcId="{516261A3-B023-4DD8-9D12-03C0826608DD}" destId="{D0F71CF2-9C53-4BA2-A6CD-65E348B0918C}" srcOrd="4" destOrd="0" parTransId="{F5DA745B-F3A2-43B6-857C-72B9DCCEC7CD}" sibTransId="{6AB11C58-C33F-4880-97C0-20D81036C57A}"/>
    <dgm:cxn modelId="{A6039B3B-9A93-4A65-A534-3F22A4889D48}" srcId="{516261A3-B023-4DD8-9D12-03C0826608DD}" destId="{631B215E-62E3-4317-9E99-988BBB7BC6A2}" srcOrd="0" destOrd="0" parTransId="{3CB0346E-412B-45B4-85D6-47C04CD7EAB6}" sibTransId="{33900186-39E5-40B3-A7EF-4DA9D172C23F}"/>
    <dgm:cxn modelId="{58EEDFC3-76CA-499E-93ED-9278BE46F5FC}" srcId="{516261A3-B023-4DD8-9D12-03C0826608DD}" destId="{EFF7AD2C-5158-4495-B6BD-BF150D297F9D}" srcOrd="1" destOrd="0" parTransId="{1759D438-402A-4AF1-9213-BA19F29B7F93}" sibTransId="{ACBA060D-E917-42D4-9309-111A0F7B6C87}"/>
    <dgm:cxn modelId="{3EA972DC-C437-458A-9E3D-F6E6A959E7CF}" type="presOf" srcId="{33900186-39E5-40B3-A7EF-4DA9D172C23F}" destId="{DC28C6EE-97EA-4E10-ADA8-D8F75F8D0FE4}" srcOrd="1" destOrd="0" presId="urn:microsoft.com/office/officeart/2005/8/layout/process5"/>
    <dgm:cxn modelId="{CAB4E375-596E-424F-9AA7-5E76C71C4D16}" type="presOf" srcId="{03CCB8CB-7415-45EA-9CB9-17FDBDC43913}" destId="{4EAF73B3-C0A1-433E-814E-8068C2A2986A}" srcOrd="0" destOrd="0" presId="urn:microsoft.com/office/officeart/2005/8/layout/process5"/>
    <dgm:cxn modelId="{E6BAE0C5-A097-48E4-8190-4DC419E9FE48}" type="presOf" srcId="{ACBA060D-E917-42D4-9309-111A0F7B6C87}" destId="{AAB516DD-3212-41C4-AAC1-333A9A582DBB}" srcOrd="0" destOrd="0" presId="urn:microsoft.com/office/officeart/2005/8/layout/process5"/>
    <dgm:cxn modelId="{0C2B5A6C-C6C7-4B10-B88F-4649CDC03EA0}" type="presOf" srcId="{AEED5AFF-9CEB-46B4-AF38-765B01F37C86}" destId="{A963DC40-0B99-4E69-9A82-BDE97C7FCB80}" srcOrd="0" destOrd="0" presId="urn:microsoft.com/office/officeart/2005/8/layout/process5"/>
    <dgm:cxn modelId="{3995B370-720B-4FCC-8366-05614B986ED7}" type="presOf" srcId="{AEED5AFF-9CEB-46B4-AF38-765B01F37C86}" destId="{965816E5-3000-4A17-8153-B89B2A52FD43}" srcOrd="1" destOrd="0" presId="urn:microsoft.com/office/officeart/2005/8/layout/process5"/>
    <dgm:cxn modelId="{B63E8BC2-93C5-4AD1-8EDE-1DB0859EC9D5}" srcId="{516261A3-B023-4DD8-9D12-03C0826608DD}" destId="{6CFCA80C-98AA-45EF-8A98-B7E9BCA4251D}" srcOrd="3" destOrd="0" parTransId="{4C32E7A9-0A64-4462-9688-F4C75BC2FDB3}" sibTransId="{AEED5AFF-9CEB-46B4-AF38-765B01F37C86}"/>
    <dgm:cxn modelId="{E6AE9585-B9B2-4B2A-B521-F561F1FA19F7}" type="presOf" srcId="{03CCB8CB-7415-45EA-9CB9-17FDBDC43913}" destId="{E1C46937-63A8-467F-9CFC-E907CE5B7AC8}" srcOrd="1" destOrd="0" presId="urn:microsoft.com/office/officeart/2005/8/layout/process5"/>
    <dgm:cxn modelId="{069D0C0A-29C2-429E-A8CC-79D5A295765A}" type="presOf" srcId="{EFF7AD2C-5158-4495-B6BD-BF150D297F9D}" destId="{1145EF02-7E13-4F61-9938-A2524BCAFFBF}" srcOrd="0" destOrd="0" presId="urn:microsoft.com/office/officeart/2005/8/layout/process5"/>
    <dgm:cxn modelId="{DEAC9BBF-F5FA-43B9-B1F0-E843A2D68585}" type="presOf" srcId="{516261A3-B023-4DD8-9D12-03C0826608DD}" destId="{3C7817A1-C390-4C20-974E-4995A58777D2}" srcOrd="0" destOrd="0" presId="urn:microsoft.com/office/officeart/2005/8/layout/process5"/>
    <dgm:cxn modelId="{D157E544-E198-42FA-A40A-1135BF7BF37C}" type="presOf" srcId="{ACBA060D-E917-42D4-9309-111A0F7B6C87}" destId="{571B7D67-813D-4ED2-9B9C-757AA024CF31}" srcOrd="1" destOrd="0" presId="urn:microsoft.com/office/officeart/2005/8/layout/process5"/>
    <dgm:cxn modelId="{E48D6F3B-8639-4D41-9A38-6ECC1F2370D8}" type="presOf" srcId="{33900186-39E5-40B3-A7EF-4DA9D172C23F}" destId="{39525D49-6509-45CB-9F48-8C9255DE9E0B}" srcOrd="0" destOrd="0" presId="urn:microsoft.com/office/officeart/2005/8/layout/process5"/>
    <dgm:cxn modelId="{B2B1153C-22A8-45CA-822A-518CF581F7E7}" type="presOf" srcId="{433E7AA7-13C8-4A7D-BE1E-263B9E6389DF}" destId="{7E3FCC98-4783-4F2F-A46A-F8EB59A22AAE}" srcOrd="0" destOrd="0" presId="urn:microsoft.com/office/officeart/2005/8/layout/process5"/>
    <dgm:cxn modelId="{6B4D6A96-96D9-40AE-87E4-F0ECFD17487E}" type="presOf" srcId="{631B215E-62E3-4317-9E99-988BBB7BC6A2}" destId="{1A3CAF82-5B4B-4F48-B01E-9577E8E54130}" srcOrd="0" destOrd="0" presId="urn:microsoft.com/office/officeart/2005/8/layout/process5"/>
    <dgm:cxn modelId="{593109F5-F716-4D41-882F-2545B42AE35A}" srcId="{516261A3-B023-4DD8-9D12-03C0826608DD}" destId="{433E7AA7-13C8-4A7D-BE1E-263B9E6389DF}" srcOrd="2" destOrd="0" parTransId="{C74E8AB8-596D-4AA2-BF4E-C18D11F01B4C}" sibTransId="{03CCB8CB-7415-45EA-9CB9-17FDBDC43913}"/>
    <dgm:cxn modelId="{5F7618B3-9F2E-41A7-98BD-AA6D72317A5D}" type="presOf" srcId="{6CFCA80C-98AA-45EF-8A98-B7E9BCA4251D}" destId="{C65FC8B6-9476-4E59-B3CA-A37C599AFDB9}" srcOrd="0" destOrd="0" presId="urn:microsoft.com/office/officeart/2005/8/layout/process5"/>
    <dgm:cxn modelId="{35A95327-4FA0-4370-9245-B1D34519F839}" type="presParOf" srcId="{3C7817A1-C390-4C20-974E-4995A58777D2}" destId="{1A3CAF82-5B4B-4F48-B01E-9577E8E54130}" srcOrd="0" destOrd="0" presId="urn:microsoft.com/office/officeart/2005/8/layout/process5"/>
    <dgm:cxn modelId="{4E12AB07-9E31-4C0F-8CD3-27CEEA8E3354}" type="presParOf" srcId="{3C7817A1-C390-4C20-974E-4995A58777D2}" destId="{39525D49-6509-45CB-9F48-8C9255DE9E0B}" srcOrd="1" destOrd="0" presId="urn:microsoft.com/office/officeart/2005/8/layout/process5"/>
    <dgm:cxn modelId="{8C7E14FE-1B80-44E5-8B29-5764A9A7B8D5}" type="presParOf" srcId="{39525D49-6509-45CB-9F48-8C9255DE9E0B}" destId="{DC28C6EE-97EA-4E10-ADA8-D8F75F8D0FE4}" srcOrd="0" destOrd="0" presId="urn:microsoft.com/office/officeart/2005/8/layout/process5"/>
    <dgm:cxn modelId="{668FD212-14B3-4499-95BB-E19E410688AE}" type="presParOf" srcId="{3C7817A1-C390-4C20-974E-4995A58777D2}" destId="{1145EF02-7E13-4F61-9938-A2524BCAFFBF}" srcOrd="2" destOrd="0" presId="urn:microsoft.com/office/officeart/2005/8/layout/process5"/>
    <dgm:cxn modelId="{F91820B7-7D8B-4BE9-B022-C800F8A2E47E}" type="presParOf" srcId="{3C7817A1-C390-4C20-974E-4995A58777D2}" destId="{AAB516DD-3212-41C4-AAC1-333A9A582DBB}" srcOrd="3" destOrd="0" presId="urn:microsoft.com/office/officeart/2005/8/layout/process5"/>
    <dgm:cxn modelId="{2547BE47-B048-4736-84B4-B0558490E487}" type="presParOf" srcId="{AAB516DD-3212-41C4-AAC1-333A9A582DBB}" destId="{571B7D67-813D-4ED2-9B9C-757AA024CF31}" srcOrd="0" destOrd="0" presId="urn:microsoft.com/office/officeart/2005/8/layout/process5"/>
    <dgm:cxn modelId="{C0EF6780-950B-4C34-A481-1A3B796293F7}" type="presParOf" srcId="{3C7817A1-C390-4C20-974E-4995A58777D2}" destId="{7E3FCC98-4783-4F2F-A46A-F8EB59A22AAE}" srcOrd="4" destOrd="0" presId="urn:microsoft.com/office/officeart/2005/8/layout/process5"/>
    <dgm:cxn modelId="{7201BE48-BF4D-4A5C-98BE-285CF703C833}" type="presParOf" srcId="{3C7817A1-C390-4C20-974E-4995A58777D2}" destId="{4EAF73B3-C0A1-433E-814E-8068C2A2986A}" srcOrd="5" destOrd="0" presId="urn:microsoft.com/office/officeart/2005/8/layout/process5"/>
    <dgm:cxn modelId="{606D3704-C79C-4E5C-B36A-346FEDC066DF}" type="presParOf" srcId="{4EAF73B3-C0A1-433E-814E-8068C2A2986A}" destId="{E1C46937-63A8-467F-9CFC-E907CE5B7AC8}" srcOrd="0" destOrd="0" presId="urn:microsoft.com/office/officeart/2005/8/layout/process5"/>
    <dgm:cxn modelId="{F5540B2E-0A0D-4470-AAA2-FA3E3D716AA7}" type="presParOf" srcId="{3C7817A1-C390-4C20-974E-4995A58777D2}" destId="{C65FC8B6-9476-4E59-B3CA-A37C599AFDB9}" srcOrd="6" destOrd="0" presId="urn:microsoft.com/office/officeart/2005/8/layout/process5"/>
    <dgm:cxn modelId="{CB572367-8532-4B5C-A80B-91782DFCBF1B}" type="presParOf" srcId="{3C7817A1-C390-4C20-974E-4995A58777D2}" destId="{A963DC40-0B99-4E69-9A82-BDE97C7FCB80}" srcOrd="7" destOrd="0" presId="urn:microsoft.com/office/officeart/2005/8/layout/process5"/>
    <dgm:cxn modelId="{B9095008-5D9C-4851-8C79-09527CD3FE39}" type="presParOf" srcId="{A963DC40-0B99-4E69-9A82-BDE97C7FCB80}" destId="{965816E5-3000-4A17-8153-B89B2A52FD43}" srcOrd="0" destOrd="0" presId="urn:microsoft.com/office/officeart/2005/8/layout/process5"/>
    <dgm:cxn modelId="{553E4578-0005-41D6-A68C-A1607AD55F6B}" type="presParOf" srcId="{3C7817A1-C390-4C20-974E-4995A58777D2}" destId="{02A86595-99AC-4510-9268-F0A1FB1B8297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CAF82-5B4B-4F48-B01E-9577E8E54130}">
      <dsp:nvSpPr>
        <dsp:cNvPr id="0" name=""/>
        <dsp:cNvSpPr/>
      </dsp:nvSpPr>
      <dsp:spPr>
        <a:xfrm>
          <a:off x="1147773" y="237853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摩天輪</a:t>
          </a:r>
          <a:endParaRPr lang="zh-TW" altLang="en-US" sz="4400" kern="1200" dirty="0"/>
        </a:p>
      </dsp:txBody>
      <dsp:txXfrm>
        <a:off x="1195506" y="285586"/>
        <a:ext cx="2620721" cy="1534246"/>
      </dsp:txXfrm>
    </dsp:sp>
    <dsp:sp modelId="{39525D49-6509-45CB-9F48-8C9255DE9E0B}">
      <dsp:nvSpPr>
        <dsp:cNvPr id="0" name=""/>
        <dsp:cNvSpPr/>
      </dsp:nvSpPr>
      <dsp:spPr>
        <a:xfrm rot="70751">
          <a:off x="4170527" y="757771"/>
          <a:ext cx="73889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4170548" y="890415"/>
        <a:ext cx="536807" cy="404168"/>
      </dsp:txXfrm>
    </dsp:sp>
    <dsp:sp modelId="{1145EF02-7E13-4F61-9938-A2524BCAFFBF}">
      <dsp:nvSpPr>
        <dsp:cNvPr id="0" name=""/>
        <dsp:cNvSpPr/>
      </dsp:nvSpPr>
      <dsp:spPr>
        <a:xfrm>
          <a:off x="5257800" y="326575"/>
          <a:ext cx="3116798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小飛龍</a:t>
          </a:r>
          <a:endParaRPr lang="zh-TW" altLang="en-US" sz="4400" kern="1200" dirty="0"/>
        </a:p>
      </dsp:txBody>
      <dsp:txXfrm>
        <a:off x="5305533" y="374308"/>
        <a:ext cx="3021332" cy="1534246"/>
      </dsp:txXfrm>
    </dsp:sp>
    <dsp:sp modelId="{AAB516DD-3212-41C4-AAC1-333A9A582DBB}">
      <dsp:nvSpPr>
        <dsp:cNvPr id="0" name=""/>
        <dsp:cNvSpPr/>
      </dsp:nvSpPr>
      <dsp:spPr>
        <a:xfrm rot="2809746">
          <a:off x="7650499" y="1989350"/>
          <a:ext cx="55420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700" kern="1200"/>
        </a:p>
      </dsp:txBody>
      <dsp:txXfrm rot="-5400000">
        <a:off x="7668640" y="2071558"/>
        <a:ext cx="404168" cy="387941"/>
      </dsp:txXfrm>
    </dsp:sp>
    <dsp:sp modelId="{7E3FCC98-4783-4F2F-A46A-F8EB59A22AAE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銀河號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4EAF73B3-C0A1-433E-814E-8068C2A2986A}">
      <dsp:nvSpPr>
        <dsp:cNvPr id="0" name=""/>
        <dsp:cNvSpPr/>
      </dsp:nvSpPr>
      <dsp:spPr>
        <a:xfrm rot="10797418">
          <a:off x="7024652" y="3198304"/>
          <a:ext cx="478919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168328" y="3332973"/>
        <a:ext cx="335243" cy="404168"/>
      </dsp:txXfrm>
    </dsp:sp>
    <dsp:sp modelId="{C65FC8B6-9476-4E59-B3CA-A37C599AFDB9}">
      <dsp:nvSpPr>
        <dsp:cNvPr id="0" name=""/>
        <dsp:cNvSpPr/>
      </dsp:nvSpPr>
      <dsp:spPr>
        <a:xfrm>
          <a:off x="4082559" y="2721625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宇宙飛船</a:t>
          </a:r>
          <a:endParaRPr lang="zh-TW" altLang="en-US" sz="4400" kern="1200" dirty="0"/>
        </a:p>
      </dsp:txBody>
      <dsp:txXfrm>
        <a:off x="4130292" y="2769358"/>
        <a:ext cx="2620721" cy="1534246"/>
      </dsp:txXfrm>
    </dsp:sp>
    <dsp:sp modelId="{A963DC40-0B99-4E69-9A82-BDE97C7FCB80}">
      <dsp:nvSpPr>
        <dsp:cNvPr id="0" name=""/>
        <dsp:cNvSpPr/>
      </dsp:nvSpPr>
      <dsp:spPr>
        <a:xfrm rot="10800000">
          <a:off x="3057780" y="3199674"/>
          <a:ext cx="724177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9864" y="3334397"/>
        <a:ext cx="522093" cy="404168"/>
      </dsp:txXfrm>
    </dsp:sp>
    <dsp:sp modelId="{02A86595-99AC-4510-9268-F0A1FB1B8297}">
      <dsp:nvSpPr>
        <dsp:cNvPr id="0" name=""/>
        <dsp:cNvSpPr/>
      </dsp:nvSpPr>
      <dsp:spPr>
        <a:xfrm>
          <a:off x="0" y="2721625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咖啡杯</a:t>
          </a:r>
          <a:endParaRPr lang="zh-TW" altLang="en-US" sz="4400" kern="1200" dirty="0"/>
        </a:p>
      </dsp:txBody>
      <dsp:txXfrm>
        <a:off x="47733" y="2769358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AF13-5668-4F2B-BAF2-F946C406DC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8F854-E13A-45F4-99CF-300DA6C3D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6737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AF13-5668-4F2B-BAF2-F946C406DC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8F854-E13A-45F4-99CF-300DA6C3D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4201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AF13-5668-4F2B-BAF2-F946C406DC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8F854-E13A-45F4-99CF-300DA6C3D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78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AF13-5668-4F2B-BAF2-F946C406DC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8F854-E13A-45F4-99CF-300DA6C3D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879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AF13-5668-4F2B-BAF2-F946C406DC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8F854-E13A-45F4-99CF-300DA6C3D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426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AF13-5668-4F2B-BAF2-F946C406DC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8F854-E13A-45F4-99CF-300DA6C3D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9297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AF13-5668-4F2B-BAF2-F946C406DC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8F854-E13A-45F4-99CF-300DA6C3D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0845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AF13-5668-4F2B-BAF2-F946C406DC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8F854-E13A-45F4-99CF-300DA6C3D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302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AF13-5668-4F2B-BAF2-F946C406DC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8F854-E13A-45F4-99CF-300DA6C3D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6907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AF13-5668-4F2B-BAF2-F946C406DC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8F854-E13A-45F4-99CF-300DA6C3D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7064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AF13-5668-4F2B-BAF2-F946C406DC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8F854-E13A-45F4-99CF-300DA6C3D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5608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AAF13-5668-4F2B-BAF2-F946C406DC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8F854-E13A-45F4-99CF-300DA6C3DB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66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80754" y="3602038"/>
            <a:ext cx="9144000" cy="1655762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10999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0512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4529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234656"/>
              </p:ext>
            </p:extLst>
          </p:nvPr>
        </p:nvGraphicFramePr>
        <p:xfrm>
          <a:off x="838201" y="1825625"/>
          <a:ext cx="10515603" cy="4157163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9908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7203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9302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930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003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5" name="內容版面配置區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65217117"/>
              </p:ext>
            </p:extLst>
          </p:nvPr>
        </p:nvGraphicFramePr>
        <p:xfrm>
          <a:off x="838200" y="2064327"/>
          <a:ext cx="5181600" cy="392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圖表" r:id="rId3" imgW="8124862" imgH="5419823" progId="MSGraph.Chart.8">
                  <p:embed followColorScheme="full"/>
                </p:oleObj>
              </mc:Choice>
              <mc:Fallback>
                <p:oleObj name="圖表" r:id="rId3" imgW="8124862" imgH="5419823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2064327"/>
                        <a:ext cx="5181600" cy="3920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2784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1216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0676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86</Words>
  <Application>Microsoft Office PowerPoint</Application>
  <PresentationFormat>寬螢幕</PresentationFormat>
  <Paragraphs>23</Paragraphs>
  <Slides>6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圖表</vt:lpstr>
      <vt:lpstr>兒童新樂園</vt:lpstr>
      <vt:lpstr>PowerPoint 簡報</vt:lpstr>
      <vt:lpstr>票價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9</cp:revision>
  <dcterms:created xsi:type="dcterms:W3CDTF">2022-12-20T07:54:01Z</dcterms:created>
  <dcterms:modified xsi:type="dcterms:W3CDTF">2023-01-03T07:57:13Z</dcterms:modified>
</cp:coreProperties>
</file>