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EFBD8F6-06C9-4C67-8695-380CA834A487}" type="doc">
      <dgm:prSet loTypeId="urn:microsoft.com/office/officeart/2005/8/layout/hProcess7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00818246-0940-41FE-95E4-8D860FA9D68B}">
      <dgm:prSet phldrT="[文字]" phldr="1"/>
      <dgm:spPr/>
      <dgm:t>
        <a:bodyPr/>
        <a:lstStyle/>
        <a:p>
          <a:endParaRPr lang="zh-TW" altLang="en-US" dirty="0"/>
        </a:p>
      </dgm:t>
    </dgm:pt>
    <dgm:pt modelId="{3C45BAB6-B4F6-4294-9A7A-0C4166E0E788}" type="parTrans" cxnId="{78302CAB-363C-4D98-88A6-14B1B47EA054}">
      <dgm:prSet/>
      <dgm:spPr/>
      <dgm:t>
        <a:bodyPr/>
        <a:lstStyle/>
        <a:p>
          <a:endParaRPr lang="zh-TW" altLang="en-US"/>
        </a:p>
      </dgm:t>
    </dgm:pt>
    <dgm:pt modelId="{3877C727-D400-4FF6-A7AE-D4536E9F8CC3}" type="sibTrans" cxnId="{78302CAB-363C-4D98-88A6-14B1B47EA054}">
      <dgm:prSet/>
      <dgm:spPr/>
      <dgm:t>
        <a:bodyPr/>
        <a:lstStyle/>
        <a:p>
          <a:endParaRPr lang="zh-TW" altLang="en-US"/>
        </a:p>
      </dgm:t>
    </dgm:pt>
    <dgm:pt modelId="{1BB70BF5-6763-4FFA-9E70-32358542571D}">
      <dgm:prSet phldrT="[文字]"/>
      <dgm:spPr/>
      <dgm:t>
        <a:bodyPr/>
        <a:lstStyle/>
        <a:p>
          <a:r>
            <a:rPr lang="zh-TW" altLang="en-US" dirty="0" smtClean="0"/>
            <a:t>小飛龍</a:t>
          </a:r>
          <a:endParaRPr lang="zh-TW" altLang="en-US" dirty="0"/>
        </a:p>
      </dgm:t>
    </dgm:pt>
    <dgm:pt modelId="{D9631DD8-A886-469F-978B-B16AC51844C3}" type="parTrans" cxnId="{58C940BD-1AB2-43B0-9092-7127CCE22605}">
      <dgm:prSet/>
      <dgm:spPr/>
      <dgm:t>
        <a:bodyPr/>
        <a:lstStyle/>
        <a:p>
          <a:endParaRPr lang="zh-TW" altLang="en-US"/>
        </a:p>
      </dgm:t>
    </dgm:pt>
    <dgm:pt modelId="{45C2A574-2192-428C-A39D-10609ABADFDA}" type="sibTrans" cxnId="{58C940BD-1AB2-43B0-9092-7127CCE22605}">
      <dgm:prSet/>
      <dgm:spPr/>
      <dgm:t>
        <a:bodyPr/>
        <a:lstStyle/>
        <a:p>
          <a:endParaRPr lang="zh-TW" altLang="en-US"/>
        </a:p>
      </dgm:t>
    </dgm:pt>
    <dgm:pt modelId="{28DB6ACD-A9B1-4214-9804-4B560EE498BF}">
      <dgm:prSet phldrT="[文字]" phldr="1"/>
      <dgm:spPr/>
      <dgm:t>
        <a:bodyPr/>
        <a:lstStyle/>
        <a:p>
          <a:endParaRPr lang="zh-TW" altLang="en-US"/>
        </a:p>
      </dgm:t>
    </dgm:pt>
    <dgm:pt modelId="{7BC9F006-6320-4F04-9D18-20B0FAF6C128}" type="parTrans" cxnId="{BAF249C3-4228-498A-AEAD-B8AC0B732936}">
      <dgm:prSet/>
      <dgm:spPr/>
      <dgm:t>
        <a:bodyPr/>
        <a:lstStyle/>
        <a:p>
          <a:endParaRPr lang="zh-TW" altLang="en-US"/>
        </a:p>
      </dgm:t>
    </dgm:pt>
    <dgm:pt modelId="{9A53E187-09D4-4708-9CF6-4A1F439E9441}" type="sibTrans" cxnId="{BAF249C3-4228-498A-AEAD-B8AC0B732936}">
      <dgm:prSet/>
      <dgm:spPr/>
      <dgm:t>
        <a:bodyPr/>
        <a:lstStyle/>
        <a:p>
          <a:endParaRPr lang="zh-TW" altLang="en-US"/>
        </a:p>
      </dgm:t>
    </dgm:pt>
    <dgm:pt modelId="{46CA7D7C-68AF-4CA0-BAA3-3167B49E45F3}">
      <dgm:prSet phldrT="[文字]"/>
      <dgm:spPr/>
      <dgm:t>
        <a:bodyPr/>
        <a:lstStyle/>
        <a:p>
          <a:r>
            <a:rPr lang="zh-TW" altLang="en-US" dirty="0" smtClean="0"/>
            <a:t>宇宙迴旋</a:t>
          </a:r>
          <a:endParaRPr lang="zh-TW" altLang="en-US" dirty="0"/>
        </a:p>
      </dgm:t>
    </dgm:pt>
    <dgm:pt modelId="{627039E3-3730-4546-9815-622F4F6CFCB9}" type="parTrans" cxnId="{F8E60CF2-0EC2-42AE-A46B-49B1560C21E3}">
      <dgm:prSet/>
      <dgm:spPr/>
      <dgm:t>
        <a:bodyPr/>
        <a:lstStyle/>
        <a:p>
          <a:endParaRPr lang="zh-TW" altLang="en-US"/>
        </a:p>
      </dgm:t>
    </dgm:pt>
    <dgm:pt modelId="{FFFF5488-2344-4FDA-921D-55D2585A43B8}" type="sibTrans" cxnId="{F8E60CF2-0EC2-42AE-A46B-49B1560C21E3}">
      <dgm:prSet/>
      <dgm:spPr/>
      <dgm:t>
        <a:bodyPr/>
        <a:lstStyle/>
        <a:p>
          <a:endParaRPr lang="zh-TW" altLang="en-US"/>
        </a:p>
      </dgm:t>
    </dgm:pt>
    <dgm:pt modelId="{163B173D-A7D7-4AFA-AF33-ACB8060AEDCB}">
      <dgm:prSet phldrT="[文字]" phldr="1"/>
      <dgm:spPr/>
      <dgm:t>
        <a:bodyPr/>
        <a:lstStyle/>
        <a:p>
          <a:endParaRPr lang="zh-TW" altLang="en-US"/>
        </a:p>
      </dgm:t>
    </dgm:pt>
    <dgm:pt modelId="{70B79719-2229-46CE-BB10-2905722DBE17}" type="parTrans" cxnId="{97CC04A7-A850-4A4B-9F5B-192AEBE1D145}">
      <dgm:prSet/>
      <dgm:spPr/>
      <dgm:t>
        <a:bodyPr/>
        <a:lstStyle/>
        <a:p>
          <a:endParaRPr lang="zh-TW" altLang="en-US"/>
        </a:p>
      </dgm:t>
    </dgm:pt>
    <dgm:pt modelId="{C1DFCD64-63DA-43F7-8AD6-5E625C40ABFA}" type="sibTrans" cxnId="{97CC04A7-A850-4A4B-9F5B-192AEBE1D145}">
      <dgm:prSet/>
      <dgm:spPr/>
      <dgm:t>
        <a:bodyPr/>
        <a:lstStyle/>
        <a:p>
          <a:endParaRPr lang="zh-TW" altLang="en-US"/>
        </a:p>
      </dgm:t>
    </dgm:pt>
    <dgm:pt modelId="{C4CD7BED-3C0C-435F-B315-81839E1EF088}">
      <dgm:prSet phldrT="[文字]"/>
      <dgm:spPr/>
      <dgm:t>
        <a:bodyPr/>
        <a:lstStyle/>
        <a:p>
          <a:r>
            <a:rPr lang="zh-TW" altLang="en-US" dirty="0" smtClean="0"/>
            <a:t>轉轉咖啡杯</a:t>
          </a:r>
          <a:endParaRPr lang="zh-TW" altLang="en-US" dirty="0"/>
        </a:p>
      </dgm:t>
    </dgm:pt>
    <dgm:pt modelId="{D5E1C886-5FB4-4308-B345-B520EBACB822}" type="parTrans" cxnId="{6E1DE460-32AF-4759-A487-24FFE49B6DEC}">
      <dgm:prSet/>
      <dgm:spPr/>
      <dgm:t>
        <a:bodyPr/>
        <a:lstStyle/>
        <a:p>
          <a:endParaRPr lang="zh-TW" altLang="en-US"/>
        </a:p>
      </dgm:t>
    </dgm:pt>
    <dgm:pt modelId="{4C029BA3-02ED-4164-A93B-DECCADD8BF2F}" type="sibTrans" cxnId="{6E1DE460-32AF-4759-A487-24FFE49B6DEC}">
      <dgm:prSet/>
      <dgm:spPr/>
      <dgm:t>
        <a:bodyPr/>
        <a:lstStyle/>
        <a:p>
          <a:endParaRPr lang="zh-TW" altLang="en-US"/>
        </a:p>
      </dgm:t>
    </dgm:pt>
    <dgm:pt modelId="{1A4B5EAA-0878-474D-A26E-09640577AF78}" type="pres">
      <dgm:prSet presAssocID="{5EFBD8F6-06C9-4C67-8695-380CA834A48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501A76D0-4BF1-489E-AA80-8C030C42024D}" type="pres">
      <dgm:prSet presAssocID="{00818246-0940-41FE-95E4-8D860FA9D68B}" presName="compositeNode" presStyleCnt="0">
        <dgm:presLayoutVars>
          <dgm:bulletEnabled val="1"/>
        </dgm:presLayoutVars>
      </dgm:prSet>
      <dgm:spPr/>
    </dgm:pt>
    <dgm:pt modelId="{02777694-6265-4516-AC0D-4551B743555D}" type="pres">
      <dgm:prSet presAssocID="{00818246-0940-41FE-95E4-8D860FA9D68B}" presName="bgRect" presStyleLbl="node1" presStyleIdx="0" presStyleCnt="3" custLinFactNeighborX="-3456" custLinFactNeighborY="-7810"/>
      <dgm:spPr/>
      <dgm:t>
        <a:bodyPr/>
        <a:lstStyle/>
        <a:p>
          <a:endParaRPr lang="zh-TW" altLang="en-US"/>
        </a:p>
      </dgm:t>
    </dgm:pt>
    <dgm:pt modelId="{8F882D38-5BA7-4A68-86F1-B39AA7CF799D}" type="pres">
      <dgm:prSet presAssocID="{00818246-0940-41FE-95E4-8D860FA9D68B}" presName="parentNode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EBBA0E5-3FF9-48B4-844D-9F8973D2D677}" type="pres">
      <dgm:prSet presAssocID="{00818246-0940-41FE-95E4-8D860FA9D68B}" presName="child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DADBBC7-CC45-4789-8F5B-14FC329E98CC}" type="pres">
      <dgm:prSet presAssocID="{3877C727-D400-4FF6-A7AE-D4536E9F8CC3}" presName="hSp" presStyleCnt="0"/>
      <dgm:spPr/>
    </dgm:pt>
    <dgm:pt modelId="{867F7A2A-88D6-40C5-B245-2258F3D13050}" type="pres">
      <dgm:prSet presAssocID="{3877C727-D400-4FF6-A7AE-D4536E9F8CC3}" presName="vProcSp" presStyleCnt="0"/>
      <dgm:spPr/>
    </dgm:pt>
    <dgm:pt modelId="{E9D79AAA-25FF-4788-B991-AD54BFCEDD23}" type="pres">
      <dgm:prSet presAssocID="{3877C727-D400-4FF6-A7AE-D4536E9F8CC3}" presName="vSp1" presStyleCnt="0"/>
      <dgm:spPr/>
    </dgm:pt>
    <dgm:pt modelId="{85C0414F-11BC-45E9-BB4F-515B56C3B16F}" type="pres">
      <dgm:prSet presAssocID="{3877C727-D400-4FF6-A7AE-D4536E9F8CC3}" presName="simulatedConn" presStyleLbl="solidFgAcc1" presStyleIdx="0" presStyleCnt="2"/>
      <dgm:spPr/>
    </dgm:pt>
    <dgm:pt modelId="{3B71ABE2-066B-41B3-97EA-312F97A16C05}" type="pres">
      <dgm:prSet presAssocID="{3877C727-D400-4FF6-A7AE-D4536E9F8CC3}" presName="vSp2" presStyleCnt="0"/>
      <dgm:spPr/>
    </dgm:pt>
    <dgm:pt modelId="{694F9B47-DA36-4677-ADBE-2E4B09B5D07F}" type="pres">
      <dgm:prSet presAssocID="{3877C727-D400-4FF6-A7AE-D4536E9F8CC3}" presName="sibTrans" presStyleCnt="0"/>
      <dgm:spPr/>
    </dgm:pt>
    <dgm:pt modelId="{A9BBEBBF-509B-4B6B-91A9-C7991AE4B6D8}" type="pres">
      <dgm:prSet presAssocID="{28DB6ACD-A9B1-4214-9804-4B560EE498BF}" presName="compositeNode" presStyleCnt="0">
        <dgm:presLayoutVars>
          <dgm:bulletEnabled val="1"/>
        </dgm:presLayoutVars>
      </dgm:prSet>
      <dgm:spPr/>
    </dgm:pt>
    <dgm:pt modelId="{65841BCE-F28D-498F-8BA0-C19B56397AE4}" type="pres">
      <dgm:prSet presAssocID="{28DB6ACD-A9B1-4214-9804-4B560EE498BF}" presName="bgRect" presStyleLbl="node1" presStyleIdx="1" presStyleCnt="3"/>
      <dgm:spPr/>
      <dgm:t>
        <a:bodyPr/>
        <a:lstStyle/>
        <a:p>
          <a:endParaRPr lang="zh-TW" altLang="en-US"/>
        </a:p>
      </dgm:t>
    </dgm:pt>
    <dgm:pt modelId="{F57D064C-D0AB-4B4C-96DF-FCF1DCC577F1}" type="pres">
      <dgm:prSet presAssocID="{28DB6ACD-A9B1-4214-9804-4B560EE498BF}" presName="parentNode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FACA8B4-14A6-49EB-B458-8AC35CE14752}" type="pres">
      <dgm:prSet presAssocID="{28DB6ACD-A9B1-4214-9804-4B560EE498BF}" presName="child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FE6BD62-E373-4A50-9068-B919A14197FD}" type="pres">
      <dgm:prSet presAssocID="{9A53E187-09D4-4708-9CF6-4A1F439E9441}" presName="hSp" presStyleCnt="0"/>
      <dgm:spPr/>
    </dgm:pt>
    <dgm:pt modelId="{80DF91E3-00C5-45CB-B7D4-468C5AD74575}" type="pres">
      <dgm:prSet presAssocID="{9A53E187-09D4-4708-9CF6-4A1F439E9441}" presName="vProcSp" presStyleCnt="0"/>
      <dgm:spPr/>
    </dgm:pt>
    <dgm:pt modelId="{1CF1D7B3-3B6A-4390-A2B8-33E1000C35B1}" type="pres">
      <dgm:prSet presAssocID="{9A53E187-09D4-4708-9CF6-4A1F439E9441}" presName="vSp1" presStyleCnt="0"/>
      <dgm:spPr/>
    </dgm:pt>
    <dgm:pt modelId="{7C8CA1F5-3A75-406F-B487-14D93424A7FC}" type="pres">
      <dgm:prSet presAssocID="{9A53E187-09D4-4708-9CF6-4A1F439E9441}" presName="simulatedConn" presStyleLbl="solidFgAcc1" presStyleIdx="1" presStyleCnt="2"/>
      <dgm:spPr/>
    </dgm:pt>
    <dgm:pt modelId="{D67C2CD6-587C-4AF8-80F1-0FC4762163B4}" type="pres">
      <dgm:prSet presAssocID="{9A53E187-09D4-4708-9CF6-4A1F439E9441}" presName="vSp2" presStyleCnt="0"/>
      <dgm:spPr/>
    </dgm:pt>
    <dgm:pt modelId="{FF00A081-1F0C-4585-916E-CC7680A97C84}" type="pres">
      <dgm:prSet presAssocID="{9A53E187-09D4-4708-9CF6-4A1F439E9441}" presName="sibTrans" presStyleCnt="0"/>
      <dgm:spPr/>
    </dgm:pt>
    <dgm:pt modelId="{A4A1C1FB-FF59-40CA-8730-6AAC2395A31C}" type="pres">
      <dgm:prSet presAssocID="{163B173D-A7D7-4AFA-AF33-ACB8060AEDCB}" presName="compositeNode" presStyleCnt="0">
        <dgm:presLayoutVars>
          <dgm:bulletEnabled val="1"/>
        </dgm:presLayoutVars>
      </dgm:prSet>
      <dgm:spPr/>
    </dgm:pt>
    <dgm:pt modelId="{FC052E98-54F1-406E-9E0A-B6F86EA62299}" type="pres">
      <dgm:prSet presAssocID="{163B173D-A7D7-4AFA-AF33-ACB8060AEDCB}" presName="bgRect" presStyleLbl="node1" presStyleIdx="2" presStyleCnt="3"/>
      <dgm:spPr/>
      <dgm:t>
        <a:bodyPr/>
        <a:lstStyle/>
        <a:p>
          <a:endParaRPr lang="zh-TW" altLang="en-US"/>
        </a:p>
      </dgm:t>
    </dgm:pt>
    <dgm:pt modelId="{6D5F1173-EA04-4354-8967-CBD18C496DFD}" type="pres">
      <dgm:prSet presAssocID="{163B173D-A7D7-4AFA-AF33-ACB8060AEDCB}" presName="parentNode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A774BAA-5C89-488D-B302-A27882636A44}" type="pres">
      <dgm:prSet presAssocID="{163B173D-A7D7-4AFA-AF33-ACB8060AEDCB}" presName="child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B3A2E858-7966-4127-AEBE-8044EC407372}" type="presOf" srcId="{00818246-0940-41FE-95E4-8D860FA9D68B}" destId="{8F882D38-5BA7-4A68-86F1-B39AA7CF799D}" srcOrd="1" destOrd="0" presId="urn:microsoft.com/office/officeart/2005/8/layout/hProcess7"/>
    <dgm:cxn modelId="{BAF249C3-4228-498A-AEAD-B8AC0B732936}" srcId="{5EFBD8F6-06C9-4C67-8695-380CA834A487}" destId="{28DB6ACD-A9B1-4214-9804-4B560EE498BF}" srcOrd="1" destOrd="0" parTransId="{7BC9F006-6320-4F04-9D18-20B0FAF6C128}" sibTransId="{9A53E187-09D4-4708-9CF6-4A1F439E9441}"/>
    <dgm:cxn modelId="{78302CAB-363C-4D98-88A6-14B1B47EA054}" srcId="{5EFBD8F6-06C9-4C67-8695-380CA834A487}" destId="{00818246-0940-41FE-95E4-8D860FA9D68B}" srcOrd="0" destOrd="0" parTransId="{3C45BAB6-B4F6-4294-9A7A-0C4166E0E788}" sibTransId="{3877C727-D400-4FF6-A7AE-D4536E9F8CC3}"/>
    <dgm:cxn modelId="{C3F7A3D9-B187-49C5-93DA-C041924219D7}" type="presOf" srcId="{1BB70BF5-6763-4FFA-9E70-32358542571D}" destId="{5EBBA0E5-3FF9-48B4-844D-9F8973D2D677}" srcOrd="0" destOrd="0" presId="urn:microsoft.com/office/officeart/2005/8/layout/hProcess7"/>
    <dgm:cxn modelId="{279D40A3-DC99-4863-AA12-FB0F5B1410D5}" type="presOf" srcId="{163B173D-A7D7-4AFA-AF33-ACB8060AEDCB}" destId="{FC052E98-54F1-406E-9E0A-B6F86EA62299}" srcOrd="0" destOrd="0" presId="urn:microsoft.com/office/officeart/2005/8/layout/hProcess7"/>
    <dgm:cxn modelId="{F8E60CF2-0EC2-42AE-A46B-49B1560C21E3}" srcId="{28DB6ACD-A9B1-4214-9804-4B560EE498BF}" destId="{46CA7D7C-68AF-4CA0-BAA3-3167B49E45F3}" srcOrd="0" destOrd="0" parTransId="{627039E3-3730-4546-9815-622F4F6CFCB9}" sibTransId="{FFFF5488-2344-4FDA-921D-55D2585A43B8}"/>
    <dgm:cxn modelId="{0B9F2B4D-B381-469A-8276-B5B25B35CF30}" type="presOf" srcId="{00818246-0940-41FE-95E4-8D860FA9D68B}" destId="{02777694-6265-4516-AC0D-4551B743555D}" srcOrd="0" destOrd="0" presId="urn:microsoft.com/office/officeart/2005/8/layout/hProcess7"/>
    <dgm:cxn modelId="{BB6A8573-44DA-4C9C-899B-9930BA935C5B}" type="presOf" srcId="{163B173D-A7D7-4AFA-AF33-ACB8060AEDCB}" destId="{6D5F1173-EA04-4354-8967-CBD18C496DFD}" srcOrd="1" destOrd="0" presId="urn:microsoft.com/office/officeart/2005/8/layout/hProcess7"/>
    <dgm:cxn modelId="{97CC04A7-A850-4A4B-9F5B-192AEBE1D145}" srcId="{5EFBD8F6-06C9-4C67-8695-380CA834A487}" destId="{163B173D-A7D7-4AFA-AF33-ACB8060AEDCB}" srcOrd="2" destOrd="0" parTransId="{70B79719-2229-46CE-BB10-2905722DBE17}" sibTransId="{C1DFCD64-63DA-43F7-8AD6-5E625C40ABFA}"/>
    <dgm:cxn modelId="{74E50CEB-988D-49D4-9170-E64B9134E53C}" type="presOf" srcId="{28DB6ACD-A9B1-4214-9804-4B560EE498BF}" destId="{F57D064C-D0AB-4B4C-96DF-FCF1DCC577F1}" srcOrd="1" destOrd="0" presId="urn:microsoft.com/office/officeart/2005/8/layout/hProcess7"/>
    <dgm:cxn modelId="{1366B78D-3DEF-42C0-B09A-AFB2FE151311}" type="presOf" srcId="{C4CD7BED-3C0C-435F-B315-81839E1EF088}" destId="{CA774BAA-5C89-488D-B302-A27882636A44}" srcOrd="0" destOrd="0" presId="urn:microsoft.com/office/officeart/2005/8/layout/hProcess7"/>
    <dgm:cxn modelId="{58C940BD-1AB2-43B0-9092-7127CCE22605}" srcId="{00818246-0940-41FE-95E4-8D860FA9D68B}" destId="{1BB70BF5-6763-4FFA-9E70-32358542571D}" srcOrd="0" destOrd="0" parTransId="{D9631DD8-A886-469F-978B-B16AC51844C3}" sibTransId="{45C2A574-2192-428C-A39D-10609ABADFDA}"/>
    <dgm:cxn modelId="{08370B1B-6EDE-447F-B08B-177970D83199}" type="presOf" srcId="{28DB6ACD-A9B1-4214-9804-4B560EE498BF}" destId="{65841BCE-F28D-498F-8BA0-C19B56397AE4}" srcOrd="0" destOrd="0" presId="urn:microsoft.com/office/officeart/2005/8/layout/hProcess7"/>
    <dgm:cxn modelId="{6E1DE460-32AF-4759-A487-24FFE49B6DEC}" srcId="{163B173D-A7D7-4AFA-AF33-ACB8060AEDCB}" destId="{C4CD7BED-3C0C-435F-B315-81839E1EF088}" srcOrd="0" destOrd="0" parTransId="{D5E1C886-5FB4-4308-B345-B520EBACB822}" sibTransId="{4C029BA3-02ED-4164-A93B-DECCADD8BF2F}"/>
    <dgm:cxn modelId="{A3BDB0CF-98D5-433D-8022-94ACEF2CDE19}" type="presOf" srcId="{46CA7D7C-68AF-4CA0-BAA3-3167B49E45F3}" destId="{0FACA8B4-14A6-49EB-B458-8AC35CE14752}" srcOrd="0" destOrd="0" presId="urn:microsoft.com/office/officeart/2005/8/layout/hProcess7"/>
    <dgm:cxn modelId="{90A94489-D907-4E36-8F10-B386B483F69B}" type="presOf" srcId="{5EFBD8F6-06C9-4C67-8695-380CA834A487}" destId="{1A4B5EAA-0878-474D-A26E-09640577AF78}" srcOrd="0" destOrd="0" presId="urn:microsoft.com/office/officeart/2005/8/layout/hProcess7"/>
    <dgm:cxn modelId="{59C81A3C-D700-489C-B973-1327F698A881}" type="presParOf" srcId="{1A4B5EAA-0878-474D-A26E-09640577AF78}" destId="{501A76D0-4BF1-489E-AA80-8C030C42024D}" srcOrd="0" destOrd="0" presId="urn:microsoft.com/office/officeart/2005/8/layout/hProcess7"/>
    <dgm:cxn modelId="{B4D81358-F431-4648-98D7-29831EC89D2D}" type="presParOf" srcId="{501A76D0-4BF1-489E-AA80-8C030C42024D}" destId="{02777694-6265-4516-AC0D-4551B743555D}" srcOrd="0" destOrd="0" presId="urn:microsoft.com/office/officeart/2005/8/layout/hProcess7"/>
    <dgm:cxn modelId="{4D5130C4-FB8A-424F-A599-7741FDB369CB}" type="presParOf" srcId="{501A76D0-4BF1-489E-AA80-8C030C42024D}" destId="{8F882D38-5BA7-4A68-86F1-B39AA7CF799D}" srcOrd="1" destOrd="0" presId="urn:microsoft.com/office/officeart/2005/8/layout/hProcess7"/>
    <dgm:cxn modelId="{42011F61-7DE5-4389-AD4C-050DE40A3C2B}" type="presParOf" srcId="{501A76D0-4BF1-489E-AA80-8C030C42024D}" destId="{5EBBA0E5-3FF9-48B4-844D-9F8973D2D677}" srcOrd="2" destOrd="0" presId="urn:microsoft.com/office/officeart/2005/8/layout/hProcess7"/>
    <dgm:cxn modelId="{1C6BB926-6778-4B7B-B83B-D59E85047D5C}" type="presParOf" srcId="{1A4B5EAA-0878-474D-A26E-09640577AF78}" destId="{2DADBBC7-CC45-4789-8F5B-14FC329E98CC}" srcOrd="1" destOrd="0" presId="urn:microsoft.com/office/officeart/2005/8/layout/hProcess7"/>
    <dgm:cxn modelId="{E7D31D57-658C-4462-9552-B9171BC1D9E5}" type="presParOf" srcId="{1A4B5EAA-0878-474D-A26E-09640577AF78}" destId="{867F7A2A-88D6-40C5-B245-2258F3D13050}" srcOrd="2" destOrd="0" presId="urn:microsoft.com/office/officeart/2005/8/layout/hProcess7"/>
    <dgm:cxn modelId="{30D975C1-AC3E-463A-8D87-AEFA8DAB0F38}" type="presParOf" srcId="{867F7A2A-88D6-40C5-B245-2258F3D13050}" destId="{E9D79AAA-25FF-4788-B991-AD54BFCEDD23}" srcOrd="0" destOrd="0" presId="urn:microsoft.com/office/officeart/2005/8/layout/hProcess7"/>
    <dgm:cxn modelId="{DBE24A7A-9BA2-4B60-9A9E-31C1F7B80C9F}" type="presParOf" srcId="{867F7A2A-88D6-40C5-B245-2258F3D13050}" destId="{85C0414F-11BC-45E9-BB4F-515B56C3B16F}" srcOrd="1" destOrd="0" presId="urn:microsoft.com/office/officeart/2005/8/layout/hProcess7"/>
    <dgm:cxn modelId="{3DBF5C48-2E67-4163-AC4D-C9F10FBE1D7A}" type="presParOf" srcId="{867F7A2A-88D6-40C5-B245-2258F3D13050}" destId="{3B71ABE2-066B-41B3-97EA-312F97A16C05}" srcOrd="2" destOrd="0" presId="urn:microsoft.com/office/officeart/2005/8/layout/hProcess7"/>
    <dgm:cxn modelId="{3178A5BA-19A0-4BBF-AD8C-FE8B16B94D4C}" type="presParOf" srcId="{1A4B5EAA-0878-474D-A26E-09640577AF78}" destId="{694F9B47-DA36-4677-ADBE-2E4B09B5D07F}" srcOrd="3" destOrd="0" presId="urn:microsoft.com/office/officeart/2005/8/layout/hProcess7"/>
    <dgm:cxn modelId="{BA03D65C-E727-423E-8FE0-59FE90D26EF6}" type="presParOf" srcId="{1A4B5EAA-0878-474D-A26E-09640577AF78}" destId="{A9BBEBBF-509B-4B6B-91A9-C7991AE4B6D8}" srcOrd="4" destOrd="0" presId="urn:microsoft.com/office/officeart/2005/8/layout/hProcess7"/>
    <dgm:cxn modelId="{D3B14BB4-B99F-456C-ABF0-FEF9C9D43AC4}" type="presParOf" srcId="{A9BBEBBF-509B-4B6B-91A9-C7991AE4B6D8}" destId="{65841BCE-F28D-498F-8BA0-C19B56397AE4}" srcOrd="0" destOrd="0" presId="urn:microsoft.com/office/officeart/2005/8/layout/hProcess7"/>
    <dgm:cxn modelId="{1D1C2CA3-CD14-443B-9DD9-559920D28D46}" type="presParOf" srcId="{A9BBEBBF-509B-4B6B-91A9-C7991AE4B6D8}" destId="{F57D064C-D0AB-4B4C-96DF-FCF1DCC577F1}" srcOrd="1" destOrd="0" presId="urn:microsoft.com/office/officeart/2005/8/layout/hProcess7"/>
    <dgm:cxn modelId="{2CF1C854-9659-40F2-BDD0-538B67D8FC2D}" type="presParOf" srcId="{A9BBEBBF-509B-4B6B-91A9-C7991AE4B6D8}" destId="{0FACA8B4-14A6-49EB-B458-8AC35CE14752}" srcOrd="2" destOrd="0" presId="urn:microsoft.com/office/officeart/2005/8/layout/hProcess7"/>
    <dgm:cxn modelId="{09E65296-619B-4821-B6B9-9A930BA64231}" type="presParOf" srcId="{1A4B5EAA-0878-474D-A26E-09640577AF78}" destId="{1FE6BD62-E373-4A50-9068-B919A14197FD}" srcOrd="5" destOrd="0" presId="urn:microsoft.com/office/officeart/2005/8/layout/hProcess7"/>
    <dgm:cxn modelId="{387F1A27-B0FD-4879-912E-9E18B3048B1C}" type="presParOf" srcId="{1A4B5EAA-0878-474D-A26E-09640577AF78}" destId="{80DF91E3-00C5-45CB-B7D4-468C5AD74575}" srcOrd="6" destOrd="0" presId="urn:microsoft.com/office/officeart/2005/8/layout/hProcess7"/>
    <dgm:cxn modelId="{09815EBA-30C0-4E51-9DC8-151D8BAB5F31}" type="presParOf" srcId="{80DF91E3-00C5-45CB-B7D4-468C5AD74575}" destId="{1CF1D7B3-3B6A-4390-A2B8-33E1000C35B1}" srcOrd="0" destOrd="0" presId="urn:microsoft.com/office/officeart/2005/8/layout/hProcess7"/>
    <dgm:cxn modelId="{143FE925-081D-4542-84A2-D0E0BC71AEF9}" type="presParOf" srcId="{80DF91E3-00C5-45CB-B7D4-468C5AD74575}" destId="{7C8CA1F5-3A75-406F-B487-14D93424A7FC}" srcOrd="1" destOrd="0" presId="urn:microsoft.com/office/officeart/2005/8/layout/hProcess7"/>
    <dgm:cxn modelId="{86FFD030-3637-4E93-B3FD-015C3580BC14}" type="presParOf" srcId="{80DF91E3-00C5-45CB-B7D4-468C5AD74575}" destId="{D67C2CD6-587C-4AF8-80F1-0FC4762163B4}" srcOrd="2" destOrd="0" presId="urn:microsoft.com/office/officeart/2005/8/layout/hProcess7"/>
    <dgm:cxn modelId="{766F57F0-E292-45AE-BB6F-E4192B87B080}" type="presParOf" srcId="{1A4B5EAA-0878-474D-A26E-09640577AF78}" destId="{FF00A081-1F0C-4585-916E-CC7680A97C84}" srcOrd="7" destOrd="0" presId="urn:microsoft.com/office/officeart/2005/8/layout/hProcess7"/>
    <dgm:cxn modelId="{7CA9C1ED-0CAD-4D70-968D-BAFB6F78A03F}" type="presParOf" srcId="{1A4B5EAA-0878-474D-A26E-09640577AF78}" destId="{A4A1C1FB-FF59-40CA-8730-6AAC2395A31C}" srcOrd="8" destOrd="0" presId="urn:microsoft.com/office/officeart/2005/8/layout/hProcess7"/>
    <dgm:cxn modelId="{5A528B67-9B8C-4C51-81F4-80896C8EEAAC}" type="presParOf" srcId="{A4A1C1FB-FF59-40CA-8730-6AAC2395A31C}" destId="{FC052E98-54F1-406E-9E0A-B6F86EA62299}" srcOrd="0" destOrd="0" presId="urn:microsoft.com/office/officeart/2005/8/layout/hProcess7"/>
    <dgm:cxn modelId="{4722D9A0-65E2-4F04-A1A4-51ACFBDA17DC}" type="presParOf" srcId="{A4A1C1FB-FF59-40CA-8730-6AAC2395A31C}" destId="{6D5F1173-EA04-4354-8967-CBD18C496DFD}" srcOrd="1" destOrd="0" presId="urn:microsoft.com/office/officeart/2005/8/layout/hProcess7"/>
    <dgm:cxn modelId="{FACB5F3E-4FFC-4C49-A679-6AE79121A3CB}" type="presParOf" srcId="{A4A1C1FB-FF59-40CA-8730-6AAC2395A31C}" destId="{CA774BAA-5C89-488D-B302-A27882636A44}" srcOrd="2" destOrd="0" presId="urn:microsoft.com/office/officeart/2005/8/layout/hProcess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777694-6265-4516-AC0D-4551B743555D}">
      <dsp:nvSpPr>
        <dsp:cNvPr id="0" name=""/>
        <dsp:cNvSpPr/>
      </dsp:nvSpPr>
      <dsp:spPr>
        <a:xfrm>
          <a:off x="0" y="0"/>
          <a:ext cx="3424758" cy="4109710"/>
        </a:xfrm>
        <a:prstGeom prst="roundRect">
          <a:avLst>
            <a:gd name="adj" fmla="val 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23444" rIns="160020" bIns="0" numCol="1" spcCol="1270" anchor="t" anchorCtr="0">
          <a:noAutofit/>
        </a:bodyPr>
        <a:lstStyle/>
        <a:p>
          <a:pPr lvl="0" algn="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3600" kern="1200" dirty="0"/>
        </a:p>
      </dsp:txBody>
      <dsp:txXfrm rot="16200000">
        <a:off x="-1342505" y="1342505"/>
        <a:ext cx="3369962" cy="684951"/>
      </dsp:txXfrm>
    </dsp:sp>
    <dsp:sp modelId="{5EBBA0E5-3FF9-48B4-844D-9F8973D2D677}">
      <dsp:nvSpPr>
        <dsp:cNvPr id="0" name=""/>
        <dsp:cNvSpPr/>
      </dsp:nvSpPr>
      <dsp:spPr>
        <a:xfrm>
          <a:off x="684951" y="0"/>
          <a:ext cx="2551445" cy="4109710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222885" rIns="0" bIns="0" numCol="1" spcCol="1270" anchor="t" anchorCtr="0">
          <a:noAutofit/>
        </a:bodyPr>
        <a:lstStyle/>
        <a:p>
          <a:pPr lvl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6500" kern="1200" dirty="0" smtClean="0"/>
            <a:t>小飛龍</a:t>
          </a:r>
          <a:endParaRPr lang="zh-TW" altLang="en-US" sz="6500" kern="1200" dirty="0"/>
        </a:p>
      </dsp:txBody>
      <dsp:txXfrm>
        <a:off x="684951" y="0"/>
        <a:ext cx="2551445" cy="4109710"/>
      </dsp:txXfrm>
    </dsp:sp>
    <dsp:sp modelId="{65841BCE-F28D-498F-8BA0-C19B56397AE4}">
      <dsp:nvSpPr>
        <dsp:cNvPr id="0" name=""/>
        <dsp:cNvSpPr/>
      </dsp:nvSpPr>
      <dsp:spPr>
        <a:xfrm>
          <a:off x="3545420" y="120813"/>
          <a:ext cx="3424758" cy="4109710"/>
        </a:xfrm>
        <a:prstGeom prst="roundRect">
          <a:avLst>
            <a:gd name="adj" fmla="val 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23444" rIns="160020" bIns="0" numCol="1" spcCol="1270" anchor="t" anchorCtr="0">
          <a:noAutofit/>
        </a:bodyPr>
        <a:lstStyle/>
        <a:p>
          <a:pPr lvl="0" algn="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3600" kern="1200"/>
        </a:p>
      </dsp:txBody>
      <dsp:txXfrm rot="16200000">
        <a:off x="2202915" y="1463319"/>
        <a:ext cx="3369962" cy="684951"/>
      </dsp:txXfrm>
    </dsp:sp>
    <dsp:sp modelId="{85C0414F-11BC-45E9-BB4F-515B56C3B16F}">
      <dsp:nvSpPr>
        <dsp:cNvPr id="0" name=""/>
        <dsp:cNvSpPr/>
      </dsp:nvSpPr>
      <dsp:spPr>
        <a:xfrm rot="5400000">
          <a:off x="3260397" y="3389010"/>
          <a:ext cx="604294" cy="513713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FACA8B4-14A6-49EB-B458-8AC35CE14752}">
      <dsp:nvSpPr>
        <dsp:cNvPr id="0" name=""/>
        <dsp:cNvSpPr/>
      </dsp:nvSpPr>
      <dsp:spPr>
        <a:xfrm>
          <a:off x="4230372" y="120813"/>
          <a:ext cx="2551445" cy="4109710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222885" rIns="0" bIns="0" numCol="1" spcCol="1270" anchor="t" anchorCtr="0">
          <a:noAutofit/>
        </a:bodyPr>
        <a:lstStyle/>
        <a:p>
          <a:pPr lvl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6500" kern="1200" dirty="0" smtClean="0"/>
            <a:t>宇宙迴旋</a:t>
          </a:r>
          <a:endParaRPr lang="zh-TW" altLang="en-US" sz="6500" kern="1200" dirty="0"/>
        </a:p>
      </dsp:txBody>
      <dsp:txXfrm>
        <a:off x="4230372" y="120813"/>
        <a:ext cx="2551445" cy="4109710"/>
      </dsp:txXfrm>
    </dsp:sp>
    <dsp:sp modelId="{FC052E98-54F1-406E-9E0A-B6F86EA62299}">
      <dsp:nvSpPr>
        <dsp:cNvPr id="0" name=""/>
        <dsp:cNvSpPr/>
      </dsp:nvSpPr>
      <dsp:spPr>
        <a:xfrm>
          <a:off x="7090045" y="120813"/>
          <a:ext cx="3424758" cy="4109710"/>
        </a:xfrm>
        <a:prstGeom prst="roundRect">
          <a:avLst>
            <a:gd name="adj" fmla="val 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23444" rIns="160020" bIns="0" numCol="1" spcCol="1270" anchor="t" anchorCtr="0">
          <a:noAutofit/>
        </a:bodyPr>
        <a:lstStyle/>
        <a:p>
          <a:pPr lvl="0" algn="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3600" kern="1200"/>
        </a:p>
      </dsp:txBody>
      <dsp:txXfrm rot="16200000">
        <a:off x="5747540" y="1463319"/>
        <a:ext cx="3369962" cy="684951"/>
      </dsp:txXfrm>
    </dsp:sp>
    <dsp:sp modelId="{7C8CA1F5-3A75-406F-B487-14D93424A7FC}">
      <dsp:nvSpPr>
        <dsp:cNvPr id="0" name=""/>
        <dsp:cNvSpPr/>
      </dsp:nvSpPr>
      <dsp:spPr>
        <a:xfrm rot="5400000">
          <a:off x="6805022" y="3389010"/>
          <a:ext cx="604294" cy="513713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A774BAA-5C89-488D-B302-A27882636A44}">
      <dsp:nvSpPr>
        <dsp:cNvPr id="0" name=""/>
        <dsp:cNvSpPr/>
      </dsp:nvSpPr>
      <dsp:spPr>
        <a:xfrm>
          <a:off x="7774997" y="120813"/>
          <a:ext cx="2551445" cy="4109710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222885" rIns="0" bIns="0" numCol="1" spcCol="1270" anchor="t" anchorCtr="0">
          <a:noAutofit/>
        </a:bodyPr>
        <a:lstStyle/>
        <a:p>
          <a:pPr lvl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6500" kern="1200" dirty="0" smtClean="0"/>
            <a:t>轉轉咖啡杯</a:t>
          </a:r>
          <a:endParaRPr lang="zh-TW" altLang="en-US" sz="6500" kern="1200" dirty="0"/>
        </a:p>
      </dsp:txBody>
      <dsp:txXfrm>
        <a:off x="7774997" y="120813"/>
        <a:ext cx="2551445" cy="41097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7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presOf axis="self"/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A3D09-B0FB-4E74-B034-AD044901ECD1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016A6-2D9B-4418-9DB0-4041458532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78625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A3D09-B0FB-4E74-B034-AD044901ECD1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016A6-2D9B-4418-9DB0-4041458532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150929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A3D09-B0FB-4E74-B034-AD044901ECD1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016A6-2D9B-4418-9DB0-4041458532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12296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A3D09-B0FB-4E74-B034-AD044901ECD1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016A6-2D9B-4418-9DB0-4041458532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28269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A3D09-B0FB-4E74-B034-AD044901ECD1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016A6-2D9B-4418-9DB0-4041458532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97734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A3D09-B0FB-4E74-B034-AD044901ECD1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016A6-2D9B-4418-9DB0-4041458532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955947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A3D09-B0FB-4E74-B034-AD044901ECD1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016A6-2D9B-4418-9DB0-4041458532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1368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A3D09-B0FB-4E74-B034-AD044901ECD1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016A6-2D9B-4418-9DB0-4041458532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52293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A3D09-B0FB-4E74-B034-AD044901ECD1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016A6-2D9B-4418-9DB0-4041458532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6131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A3D09-B0FB-4E74-B034-AD044901ECD1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016A6-2D9B-4418-9DB0-4041458532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027852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A3D09-B0FB-4E74-B034-AD044901ECD1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016A6-2D9B-4418-9DB0-4041458532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09224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2A3D09-B0FB-4E74-B034-AD044901ECD1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B016A6-2D9B-4418-9DB0-4041458532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8422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sz="4400" dirty="0" smtClean="0"/>
              <a:t>兒童新樂園一日遊</a:t>
            </a:r>
            <a:endParaRPr lang="zh-TW" altLang="en-US" sz="440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3200" dirty="0" smtClean="0"/>
              <a:t>資</a:t>
            </a:r>
            <a:r>
              <a:rPr lang="zh-TW" altLang="en-US" sz="3200" dirty="0"/>
              <a:t>料</a:t>
            </a:r>
            <a:r>
              <a:rPr lang="zh-TW" altLang="en-US" sz="3200" dirty="0" smtClean="0"/>
              <a:t>收集 ㄚㄚㄚ   </a:t>
            </a: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29338588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0" y="417377"/>
            <a:ext cx="10515600" cy="1325563"/>
          </a:xfrm>
        </p:spPr>
        <p:txBody>
          <a:bodyPr>
            <a:normAutofit/>
          </a:bodyPr>
          <a:lstStyle/>
          <a:p>
            <a:r>
              <a:rPr lang="zh-TW" altLang="en-US" sz="4800" dirty="0" smtClean="0"/>
              <a:t>行程規</a:t>
            </a:r>
            <a:r>
              <a:rPr lang="zh-TW" altLang="en-US" sz="4800" dirty="0"/>
              <a:t>劃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20653436"/>
              </p:ext>
            </p:extLst>
          </p:nvPr>
        </p:nvGraphicFramePr>
        <p:xfrm>
          <a:off x="838200" y="2034540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14549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8180914"/>
              </p:ext>
            </p:extLst>
          </p:nvPr>
        </p:nvGraphicFramePr>
        <p:xfrm>
          <a:off x="838200" y="1825625"/>
          <a:ext cx="10515603" cy="47968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2229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1152823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28575" marR="28575" marT="28575" marB="28575"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</a:p>
                  </a:txBody>
                  <a:tcPr marL="28575" marR="28575" marT="28575" marB="28575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1583157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1030434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</a:rPr>
                        <a:t>票價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</a:t>
                      </a:r>
                      <a:r>
                        <a:rPr lang="zh-TW" altLang="en-US" dirty="0">
                          <a:effectLst/>
                        </a:rPr>
                        <a:t>人</a:t>
                      </a: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含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  <a:br>
                        <a:rPr lang="en-US" altLang="zh-TW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以上</a:t>
                      </a:r>
                      <a:r>
                        <a:rPr lang="en-US" altLang="zh-TW" dirty="0">
                          <a:effectLst/>
                        </a:rPr>
                        <a:t>7</a:t>
                      </a:r>
                      <a:r>
                        <a:rPr lang="zh-TW" altLang="en-US" dirty="0"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1030434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 (8</a:t>
                      </a:r>
                      <a:r>
                        <a:rPr lang="zh-TW" alt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項</a:t>
                      </a:r>
                      <a:r>
                        <a:rPr lang="en-US" altLang="zh-TW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14736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轉轉咖啡杯	</a:t>
            </a:r>
          </a:p>
        </p:txBody>
      </p:sp>
      <p:graphicFrame>
        <p:nvGraphicFramePr>
          <p:cNvPr id="17" name="內容版面配置區 1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049425720"/>
              </p:ext>
            </p:extLst>
          </p:nvPr>
        </p:nvGraphicFramePr>
        <p:xfrm>
          <a:off x="4722224" y="920322"/>
          <a:ext cx="5181600" cy="302480"/>
        </p:xfrm>
        <a:graphic>
          <a:graphicData uri="http://schemas.openxmlformats.org/drawingml/2006/table">
            <a:tbl>
              <a:tblPr/>
              <a:tblGrid>
                <a:gridCol w="5181600">
                  <a:extLst>
                    <a:ext uri="{9D8B030D-6E8A-4147-A177-3AD203B41FA5}">
                      <a16:colId xmlns:a16="http://schemas.microsoft.com/office/drawing/2014/main" val="394378613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zh-TW" altLang="en-US" sz="900" dirty="0">
                          <a:effectLst/>
                        </a:rPr>
                        <a:t/>
                      </a:r>
                      <a:br>
                        <a:rPr lang="zh-TW" altLang="en-US" sz="900" dirty="0">
                          <a:effectLst/>
                        </a:rPr>
                      </a:br>
                      <a:endParaRPr lang="zh-TW" altLang="en-US" sz="900" dirty="0">
                        <a:effectLst/>
                      </a:endParaRPr>
                    </a:p>
                  </a:txBody>
                  <a:tcPr marL="14080" marR="14080" marT="14080" marB="14080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9759812"/>
                  </a:ext>
                </a:extLst>
              </a:tr>
            </a:tbl>
          </a:graphicData>
        </a:graphic>
      </p:graphicFrame>
      <p:sp>
        <p:nvSpPr>
          <p:cNvPr id="6" name="內容版面配置區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000000"/>
                </a:solidFill>
                <a:latin typeface="Arial" panose="020B0604020202020204" pitchFamily="34" charset="0"/>
              </a:rPr>
              <a:t>咖啡杯會以公轉及自轉</a:t>
            </a:r>
            <a:r>
              <a:rPr lang="en-US" altLang="zh-TW" dirty="0">
                <a:solidFill>
                  <a:srgbClr val="000000"/>
                </a:solidFill>
                <a:latin typeface="Arial" panose="020B0604020202020204" pitchFamily="34" charset="0"/>
              </a:rPr>
              <a:t>360</a:t>
            </a:r>
            <a:r>
              <a:rPr lang="zh-TW" altLang="en-US" dirty="0">
                <a:solidFill>
                  <a:srgbClr val="000000"/>
                </a:solidFill>
                <a:latin typeface="Arial" panose="020B0604020202020204" pitchFamily="34" charset="0"/>
              </a:rPr>
              <a:t>度旋轉，全新的彩繪外表更炫麗耀眼</a:t>
            </a:r>
            <a:r>
              <a:rPr lang="en-US" altLang="zh-TW" dirty="0">
                <a:solidFill>
                  <a:srgbClr val="000000"/>
                </a:solidFill>
                <a:latin typeface="Arial" panose="020B0604020202020204" pitchFamily="34" charset="0"/>
              </a:rPr>
              <a:t>!</a:t>
            </a: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>
                <a:solidFill>
                  <a:srgbClr val="000000"/>
                </a:solidFill>
                <a:latin typeface="Arial" panose="020B0604020202020204" pitchFamily="34" charset="0"/>
              </a:rPr>
              <a:t>尖叫指數</a:t>
            </a: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>
                <a:solidFill>
                  <a:srgbClr val="44444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⚡⚡⚡⚡</a:t>
            </a:r>
            <a:endParaRPr lang="zh-TW" altLang="en-US" dirty="0"/>
          </a:p>
        </p:txBody>
      </p:sp>
      <p:pic>
        <p:nvPicPr>
          <p:cNvPr id="1032" name="Picture 8" descr="轉轉咖啡杯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2503" y="1946367"/>
            <a:ext cx="4023360" cy="4127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56295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000000"/>
                </a:solidFill>
                <a:latin typeface="Arial" panose="020B0604020202020204" pitchFamily="34" charset="0"/>
              </a:rPr>
              <a:t>小飛龍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zh-TW" altLang="en-US" dirty="0"/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521974968"/>
              </p:ext>
            </p:extLst>
          </p:nvPr>
        </p:nvGraphicFramePr>
        <p:xfrm>
          <a:off x="7112726" y="5675679"/>
          <a:ext cx="3585843" cy="302480"/>
        </p:xfrm>
        <a:graphic>
          <a:graphicData uri="http://schemas.openxmlformats.org/drawingml/2006/table">
            <a:tbl>
              <a:tblPr/>
              <a:tblGrid>
                <a:gridCol w="3585843">
                  <a:extLst>
                    <a:ext uri="{9D8B030D-6E8A-4147-A177-3AD203B41FA5}">
                      <a16:colId xmlns:a16="http://schemas.microsoft.com/office/drawing/2014/main" val="4041539182"/>
                    </a:ext>
                  </a:extLst>
                </a:gridCol>
              </a:tblGrid>
              <a:tr h="298505">
                <a:tc>
                  <a:txBody>
                    <a:bodyPr/>
                    <a:lstStyle/>
                    <a:p>
                      <a:pPr algn="ctr" latinLnBrk="1"/>
                      <a:r>
                        <a:rPr lang="zh-TW" altLang="en-US" sz="900" dirty="0">
                          <a:effectLst/>
                        </a:rPr>
                        <a:t/>
                      </a:r>
                      <a:br>
                        <a:rPr lang="zh-TW" altLang="en-US" sz="900" dirty="0">
                          <a:effectLst/>
                        </a:rPr>
                      </a:br>
                      <a:endParaRPr lang="zh-TW" altLang="en-US" sz="900" dirty="0">
                        <a:effectLst/>
                      </a:endParaRPr>
                    </a:p>
                  </a:txBody>
                  <a:tcPr marL="14080" marR="14080" marT="14080" marB="14080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5558239"/>
                  </a:ext>
                </a:extLst>
              </a:tr>
            </a:tbl>
          </a:graphicData>
        </a:graphic>
      </p:graphicFrame>
      <p:pic>
        <p:nvPicPr>
          <p:cNvPr id="2049" name="Picture 1" descr="小飛龍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2726" y="1970221"/>
            <a:ext cx="4140925" cy="4007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482436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mtClean="0"/>
              <a:t>兒童新樂園</a:t>
            </a:r>
            <a:r>
              <a:rPr lang="en-US" altLang="zh-TW" smtClean="0"/>
              <a:t>https</a:t>
            </a:r>
            <a:r>
              <a:rPr lang="en-US" altLang="zh-TW" dirty="0"/>
              <a:t>://www.tcap.taipei/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6390660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138</Words>
  <Application>Microsoft Office PowerPoint</Application>
  <PresentationFormat>寬螢幕</PresentationFormat>
  <Paragraphs>30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2" baseType="lpstr">
      <vt:lpstr>微軟正黑體</vt:lpstr>
      <vt:lpstr>新細明體</vt:lpstr>
      <vt:lpstr>Arial</vt:lpstr>
      <vt:lpstr>Calibri</vt:lpstr>
      <vt:lpstr>Calibri Light</vt:lpstr>
      <vt:lpstr>Office 佈景主題</vt:lpstr>
      <vt:lpstr>兒童新樂園一日遊</vt:lpstr>
      <vt:lpstr>行程規劃</vt:lpstr>
      <vt:lpstr>票價</vt:lpstr>
      <vt:lpstr>轉轉咖啡杯 </vt:lpstr>
      <vt:lpstr>小飛龍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兒童新樂園一日遊</dc:title>
  <dc:creator>Windows 使用者</dc:creator>
  <cp:lastModifiedBy>Windows 使用者</cp:lastModifiedBy>
  <cp:revision>10</cp:revision>
  <dcterms:created xsi:type="dcterms:W3CDTF">2022-12-20T07:44:52Z</dcterms:created>
  <dcterms:modified xsi:type="dcterms:W3CDTF">2023-01-10T07:51:44Z</dcterms:modified>
</cp:coreProperties>
</file>