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0" d="100"/>
          <a:sy n="60" d="100"/>
        </p:scale>
        <p:origin x="96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F25DF828-4DA8-4F83-8E4D-1984F26900D4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273C4-20ED-48F4-8FD4-253ED99B0A64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3327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DF828-4DA8-4F83-8E4D-1984F26900D4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273C4-20ED-48F4-8FD4-253ED99B0A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8916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DF828-4DA8-4F83-8E4D-1984F26900D4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273C4-20ED-48F4-8FD4-253ED99B0A64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794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DF828-4DA8-4F83-8E4D-1984F26900D4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273C4-20ED-48F4-8FD4-253ED99B0A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8291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DF828-4DA8-4F83-8E4D-1984F26900D4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273C4-20ED-48F4-8FD4-253ED99B0A64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DF828-4DA8-4F83-8E4D-1984F26900D4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273C4-20ED-48F4-8FD4-253ED99B0A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7962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DF828-4DA8-4F83-8E4D-1984F26900D4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273C4-20ED-48F4-8FD4-253ED99B0A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6146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DF828-4DA8-4F83-8E4D-1984F26900D4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273C4-20ED-48F4-8FD4-253ED99B0A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5676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DF828-4DA8-4F83-8E4D-1984F26900D4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273C4-20ED-48F4-8FD4-253ED99B0A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2907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DF828-4DA8-4F83-8E4D-1984F26900D4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273C4-20ED-48F4-8FD4-253ED99B0A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6179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DF828-4DA8-4F83-8E4D-1984F26900D4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273C4-20ED-48F4-8FD4-253ED99B0A64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4051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25DF828-4DA8-4F83-8E4D-1984F26900D4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BC273C4-20ED-48F4-8FD4-253ED99B0A64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9111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43882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1026" name="Picture 2" descr="禁止攜帶入園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5396" y="822325"/>
            <a:ext cx="3657695" cy="518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758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78970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積分">
  <a:themeElements>
    <a:clrScheme name="積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積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積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51</TotalTime>
  <Words>3</Words>
  <Application>Microsoft Office PowerPoint</Application>
  <PresentationFormat>寬螢幕</PresentationFormat>
  <Paragraphs>1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8" baseType="lpstr">
      <vt:lpstr>Tw Cen MT</vt:lpstr>
      <vt:lpstr>Tw Cen MT Condensed</vt:lpstr>
      <vt:lpstr>微軟正黑體</vt:lpstr>
      <vt:lpstr>Wingdings 3</vt:lpstr>
      <vt:lpstr>積分</vt:lpstr>
      <vt:lpstr>兒童新樂園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</dc:title>
  <dc:creator>Windows 使用者</dc:creator>
  <cp:lastModifiedBy>Windows 使用者</cp:lastModifiedBy>
  <cp:revision>8</cp:revision>
  <dcterms:created xsi:type="dcterms:W3CDTF">2022-12-20T07:44:54Z</dcterms:created>
  <dcterms:modified xsi:type="dcterms:W3CDTF">2023-01-03T07:58:07Z</dcterms:modified>
</cp:coreProperties>
</file>