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929F9F4-4A8F-4326-A1B4-22849713DDAB}" styleName="深色樣式 1 - 輔色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CAFBAF-125A-40CD-B394-D222647CD9B7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</dgm:pt>
    <dgm:pt modelId="{1D47ED48-1C39-4620-8143-2AE605566D2B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EF916149-A9F6-4E17-9734-56284814E854}" type="parTrans" cxnId="{6AD5D355-3308-4F27-B009-24D18797FCD8}">
      <dgm:prSet/>
      <dgm:spPr/>
      <dgm:t>
        <a:bodyPr/>
        <a:lstStyle/>
        <a:p>
          <a:endParaRPr lang="zh-TW" altLang="en-US"/>
        </a:p>
      </dgm:t>
    </dgm:pt>
    <dgm:pt modelId="{A53DB9E5-09D4-4A1C-97C0-8A538C4F580B}" type="sibTrans" cxnId="{6AD5D355-3308-4F27-B009-24D18797FCD8}">
      <dgm:prSet/>
      <dgm:spPr/>
      <dgm:t>
        <a:bodyPr/>
        <a:lstStyle/>
        <a:p>
          <a:endParaRPr lang="zh-TW" altLang="en-US"/>
        </a:p>
      </dgm:t>
    </dgm:pt>
    <dgm:pt modelId="{D92AC281-EA0D-4E30-A97A-C79195560435}">
      <dgm:prSet phldrT="[文字]"/>
      <dgm:spPr/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E6EF5974-1C6B-4C5A-A0C6-75013F3C2C76}" type="parTrans" cxnId="{E2A2A127-158D-4D4B-AAFB-1F41ECC00A7D}">
      <dgm:prSet/>
      <dgm:spPr/>
      <dgm:t>
        <a:bodyPr/>
        <a:lstStyle/>
        <a:p>
          <a:endParaRPr lang="zh-TW" altLang="en-US"/>
        </a:p>
      </dgm:t>
    </dgm:pt>
    <dgm:pt modelId="{87467357-511F-44BD-8616-3E53D5A86863}" type="sibTrans" cxnId="{E2A2A127-158D-4D4B-AAFB-1F41ECC00A7D}">
      <dgm:prSet/>
      <dgm:spPr/>
      <dgm:t>
        <a:bodyPr/>
        <a:lstStyle/>
        <a:p>
          <a:endParaRPr lang="zh-TW" altLang="en-US"/>
        </a:p>
      </dgm:t>
    </dgm:pt>
    <dgm:pt modelId="{526C9DD5-962B-4D20-962C-CFD6FC03C74D}">
      <dgm:prSet phldrT="[文字]"/>
      <dgm:spPr/>
      <dgm:t>
        <a:bodyPr/>
        <a:lstStyle/>
        <a:p>
          <a:r>
            <a:rPr lang="zh-TW" altLang="en-US" smtClean="0"/>
            <a:t>摩法星際飛車</a:t>
          </a:r>
          <a:endParaRPr lang="zh-TW" altLang="en-US" dirty="0"/>
        </a:p>
      </dgm:t>
    </dgm:pt>
    <dgm:pt modelId="{F031BE02-3C95-4562-842F-7CE46EABE2E1}" type="parTrans" cxnId="{8CE426F0-22E1-41C1-834F-9666BD4C26C6}">
      <dgm:prSet/>
      <dgm:spPr/>
      <dgm:t>
        <a:bodyPr/>
        <a:lstStyle/>
        <a:p>
          <a:endParaRPr lang="zh-TW" altLang="en-US"/>
        </a:p>
      </dgm:t>
    </dgm:pt>
    <dgm:pt modelId="{BB3C505B-65F8-4776-B7DC-25DBFBDD22BB}" type="sibTrans" cxnId="{8CE426F0-22E1-41C1-834F-9666BD4C26C6}">
      <dgm:prSet/>
      <dgm:spPr/>
      <dgm:t>
        <a:bodyPr/>
        <a:lstStyle/>
        <a:p>
          <a:endParaRPr lang="zh-TW" altLang="en-US"/>
        </a:p>
      </dgm:t>
    </dgm:pt>
    <dgm:pt modelId="{7AFDCF03-9403-4BAA-A398-5069EBFE2DB7}" type="pres">
      <dgm:prSet presAssocID="{F2CAFBAF-125A-40CD-B394-D222647CD9B7}" presName="diagram" presStyleCnt="0">
        <dgm:presLayoutVars>
          <dgm:dir/>
          <dgm:resizeHandles val="exact"/>
        </dgm:presLayoutVars>
      </dgm:prSet>
      <dgm:spPr/>
    </dgm:pt>
    <dgm:pt modelId="{3CF8DE40-7C0D-4A49-87D3-A10E713A327E}" type="pres">
      <dgm:prSet presAssocID="{1D47ED48-1C39-4620-8143-2AE605566D2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B3ABE78-493A-4A5B-9D79-BCE2FCDFB3E2}" type="pres">
      <dgm:prSet presAssocID="{A53DB9E5-09D4-4A1C-97C0-8A538C4F580B}" presName="sibTrans" presStyleLbl="sibTrans2D1" presStyleIdx="0" presStyleCnt="2"/>
      <dgm:spPr/>
      <dgm:t>
        <a:bodyPr/>
        <a:lstStyle/>
        <a:p>
          <a:endParaRPr lang="zh-TW" altLang="en-US"/>
        </a:p>
      </dgm:t>
    </dgm:pt>
    <dgm:pt modelId="{FD890E14-73B6-44E4-BAD2-AF56424C604E}" type="pres">
      <dgm:prSet presAssocID="{A53DB9E5-09D4-4A1C-97C0-8A538C4F580B}" presName="connectorText" presStyleLbl="sibTrans2D1" presStyleIdx="0" presStyleCnt="2"/>
      <dgm:spPr/>
      <dgm:t>
        <a:bodyPr/>
        <a:lstStyle/>
        <a:p>
          <a:endParaRPr lang="zh-TW" altLang="en-US"/>
        </a:p>
      </dgm:t>
    </dgm:pt>
    <dgm:pt modelId="{F765FF2D-988C-4DE1-86E4-B334F623BF67}" type="pres">
      <dgm:prSet presAssocID="{D92AC281-EA0D-4E30-A97A-C7919556043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27358A2-5BF9-489F-9D72-19943A61FD52}" type="pres">
      <dgm:prSet presAssocID="{87467357-511F-44BD-8616-3E53D5A86863}" presName="sibTrans" presStyleLbl="sibTrans2D1" presStyleIdx="1" presStyleCnt="2"/>
      <dgm:spPr/>
      <dgm:t>
        <a:bodyPr/>
        <a:lstStyle/>
        <a:p>
          <a:endParaRPr lang="zh-TW" altLang="en-US"/>
        </a:p>
      </dgm:t>
    </dgm:pt>
    <dgm:pt modelId="{8F232235-A3AE-4826-A441-58F0F5D8EFEE}" type="pres">
      <dgm:prSet presAssocID="{87467357-511F-44BD-8616-3E53D5A86863}" presName="connectorText" presStyleLbl="sibTrans2D1" presStyleIdx="1" presStyleCnt="2"/>
      <dgm:spPr/>
      <dgm:t>
        <a:bodyPr/>
        <a:lstStyle/>
        <a:p>
          <a:endParaRPr lang="zh-TW" altLang="en-US"/>
        </a:p>
      </dgm:t>
    </dgm:pt>
    <dgm:pt modelId="{23DD2DCA-770E-4022-935D-B37D205CF261}" type="pres">
      <dgm:prSet presAssocID="{526C9DD5-962B-4D20-962C-CFD6FC03C74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A1104B7-EAF3-4E89-92D5-4B611C387789}" type="presOf" srcId="{87467357-511F-44BD-8616-3E53D5A86863}" destId="{8F232235-A3AE-4826-A441-58F0F5D8EFEE}" srcOrd="1" destOrd="0" presId="urn:microsoft.com/office/officeart/2005/8/layout/process5"/>
    <dgm:cxn modelId="{3E187E62-E454-42B9-B98D-F30B73AFDBDF}" type="presOf" srcId="{F2CAFBAF-125A-40CD-B394-D222647CD9B7}" destId="{7AFDCF03-9403-4BAA-A398-5069EBFE2DB7}" srcOrd="0" destOrd="0" presId="urn:microsoft.com/office/officeart/2005/8/layout/process5"/>
    <dgm:cxn modelId="{401D2E18-874D-4762-8423-F3292D8301C0}" type="presOf" srcId="{87467357-511F-44BD-8616-3E53D5A86863}" destId="{127358A2-5BF9-489F-9D72-19943A61FD52}" srcOrd="0" destOrd="0" presId="urn:microsoft.com/office/officeart/2005/8/layout/process5"/>
    <dgm:cxn modelId="{6AD5D355-3308-4F27-B009-24D18797FCD8}" srcId="{F2CAFBAF-125A-40CD-B394-D222647CD9B7}" destId="{1D47ED48-1C39-4620-8143-2AE605566D2B}" srcOrd="0" destOrd="0" parTransId="{EF916149-A9F6-4E17-9734-56284814E854}" sibTransId="{A53DB9E5-09D4-4A1C-97C0-8A538C4F580B}"/>
    <dgm:cxn modelId="{E0DF7A27-31C9-4C4C-9F92-ADA49346D2F1}" type="presOf" srcId="{1D47ED48-1C39-4620-8143-2AE605566D2B}" destId="{3CF8DE40-7C0D-4A49-87D3-A10E713A327E}" srcOrd="0" destOrd="0" presId="urn:microsoft.com/office/officeart/2005/8/layout/process5"/>
    <dgm:cxn modelId="{E2A2A127-158D-4D4B-AAFB-1F41ECC00A7D}" srcId="{F2CAFBAF-125A-40CD-B394-D222647CD9B7}" destId="{D92AC281-EA0D-4E30-A97A-C79195560435}" srcOrd="1" destOrd="0" parTransId="{E6EF5974-1C6B-4C5A-A0C6-75013F3C2C76}" sibTransId="{87467357-511F-44BD-8616-3E53D5A86863}"/>
    <dgm:cxn modelId="{CB3F8D5E-7AC6-41CE-980F-0AAB3E6D734C}" type="presOf" srcId="{D92AC281-EA0D-4E30-A97A-C79195560435}" destId="{F765FF2D-988C-4DE1-86E4-B334F623BF67}" srcOrd="0" destOrd="0" presId="urn:microsoft.com/office/officeart/2005/8/layout/process5"/>
    <dgm:cxn modelId="{29AC43F2-D838-4B43-874A-B21EA7493605}" type="presOf" srcId="{526C9DD5-962B-4D20-962C-CFD6FC03C74D}" destId="{23DD2DCA-770E-4022-935D-B37D205CF261}" srcOrd="0" destOrd="0" presId="urn:microsoft.com/office/officeart/2005/8/layout/process5"/>
    <dgm:cxn modelId="{D423F23A-2E29-4495-A6F5-E452BCDAA3B3}" type="presOf" srcId="{A53DB9E5-09D4-4A1C-97C0-8A538C4F580B}" destId="{FD890E14-73B6-44E4-BAD2-AF56424C604E}" srcOrd="1" destOrd="0" presId="urn:microsoft.com/office/officeart/2005/8/layout/process5"/>
    <dgm:cxn modelId="{8CE426F0-22E1-41C1-834F-9666BD4C26C6}" srcId="{F2CAFBAF-125A-40CD-B394-D222647CD9B7}" destId="{526C9DD5-962B-4D20-962C-CFD6FC03C74D}" srcOrd="2" destOrd="0" parTransId="{F031BE02-3C95-4562-842F-7CE46EABE2E1}" sibTransId="{BB3C505B-65F8-4776-B7DC-25DBFBDD22BB}"/>
    <dgm:cxn modelId="{68AECD9E-78AC-4445-9D2C-F17C1BD1939E}" type="presOf" srcId="{A53DB9E5-09D4-4A1C-97C0-8A538C4F580B}" destId="{9B3ABE78-493A-4A5B-9D79-BCE2FCDFB3E2}" srcOrd="0" destOrd="0" presId="urn:microsoft.com/office/officeart/2005/8/layout/process5"/>
    <dgm:cxn modelId="{9E17E78E-3C57-4B09-987E-9C6ADE41B8B6}" type="presParOf" srcId="{7AFDCF03-9403-4BAA-A398-5069EBFE2DB7}" destId="{3CF8DE40-7C0D-4A49-87D3-A10E713A327E}" srcOrd="0" destOrd="0" presId="urn:microsoft.com/office/officeart/2005/8/layout/process5"/>
    <dgm:cxn modelId="{1D4AA148-2E7A-4623-ADF5-8F204C47813C}" type="presParOf" srcId="{7AFDCF03-9403-4BAA-A398-5069EBFE2DB7}" destId="{9B3ABE78-493A-4A5B-9D79-BCE2FCDFB3E2}" srcOrd="1" destOrd="0" presId="urn:microsoft.com/office/officeart/2005/8/layout/process5"/>
    <dgm:cxn modelId="{5DFF701A-732C-4803-9236-F13DBAB48E46}" type="presParOf" srcId="{9B3ABE78-493A-4A5B-9D79-BCE2FCDFB3E2}" destId="{FD890E14-73B6-44E4-BAD2-AF56424C604E}" srcOrd="0" destOrd="0" presId="urn:microsoft.com/office/officeart/2005/8/layout/process5"/>
    <dgm:cxn modelId="{954AC995-E409-455F-96D9-7113F85DE0B7}" type="presParOf" srcId="{7AFDCF03-9403-4BAA-A398-5069EBFE2DB7}" destId="{F765FF2D-988C-4DE1-86E4-B334F623BF67}" srcOrd="2" destOrd="0" presId="urn:microsoft.com/office/officeart/2005/8/layout/process5"/>
    <dgm:cxn modelId="{9EA0F58B-E634-484B-8E4A-97186E046AA2}" type="presParOf" srcId="{7AFDCF03-9403-4BAA-A398-5069EBFE2DB7}" destId="{127358A2-5BF9-489F-9D72-19943A61FD52}" srcOrd="3" destOrd="0" presId="urn:microsoft.com/office/officeart/2005/8/layout/process5"/>
    <dgm:cxn modelId="{A7AD4BEC-4F20-4FE1-9959-78110A039196}" type="presParOf" srcId="{127358A2-5BF9-489F-9D72-19943A61FD52}" destId="{8F232235-A3AE-4826-A441-58F0F5D8EFEE}" srcOrd="0" destOrd="0" presId="urn:microsoft.com/office/officeart/2005/8/layout/process5"/>
    <dgm:cxn modelId="{D18552FC-8262-4EAB-A42B-117D58C8CF49}" type="presParOf" srcId="{7AFDCF03-9403-4BAA-A398-5069EBFE2DB7}" destId="{23DD2DCA-770E-4022-935D-B37D205CF261}" srcOrd="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F8DE40-7C0D-4A49-87D3-A10E713A327E}">
      <dsp:nvSpPr>
        <dsp:cNvPr id="0" name=""/>
        <dsp:cNvSpPr/>
      </dsp:nvSpPr>
      <dsp:spPr>
        <a:xfrm>
          <a:off x="9242" y="1346949"/>
          <a:ext cx="2762398" cy="16574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宇宙迴旋</a:t>
          </a:r>
          <a:endParaRPr lang="zh-TW" altLang="en-US" sz="4100" kern="1200" dirty="0"/>
        </a:p>
      </dsp:txBody>
      <dsp:txXfrm>
        <a:off x="57787" y="1395494"/>
        <a:ext cx="2665308" cy="1560349"/>
      </dsp:txXfrm>
    </dsp:sp>
    <dsp:sp modelId="{9B3ABE78-493A-4A5B-9D79-BCE2FCDFB3E2}">
      <dsp:nvSpPr>
        <dsp:cNvPr id="0" name=""/>
        <dsp:cNvSpPr/>
      </dsp:nvSpPr>
      <dsp:spPr>
        <a:xfrm>
          <a:off x="3014732" y="1833131"/>
          <a:ext cx="585628" cy="685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900" kern="1200"/>
        </a:p>
      </dsp:txBody>
      <dsp:txXfrm>
        <a:off x="3014732" y="1970146"/>
        <a:ext cx="409940" cy="411044"/>
      </dsp:txXfrm>
    </dsp:sp>
    <dsp:sp modelId="{F765FF2D-988C-4DE1-86E4-B334F623BF67}">
      <dsp:nvSpPr>
        <dsp:cNvPr id="0" name=""/>
        <dsp:cNvSpPr/>
      </dsp:nvSpPr>
      <dsp:spPr>
        <a:xfrm>
          <a:off x="3876600" y="1346949"/>
          <a:ext cx="2762398" cy="16574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銀河號</a:t>
          </a:r>
          <a:endParaRPr lang="zh-TW" altLang="en-US" sz="4100" kern="1200" dirty="0"/>
        </a:p>
      </dsp:txBody>
      <dsp:txXfrm>
        <a:off x="3925145" y="1395494"/>
        <a:ext cx="2665308" cy="1560349"/>
      </dsp:txXfrm>
    </dsp:sp>
    <dsp:sp modelId="{127358A2-5BF9-489F-9D72-19943A61FD52}">
      <dsp:nvSpPr>
        <dsp:cNvPr id="0" name=""/>
        <dsp:cNvSpPr/>
      </dsp:nvSpPr>
      <dsp:spPr>
        <a:xfrm>
          <a:off x="6882090" y="1833131"/>
          <a:ext cx="585628" cy="685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900" kern="1200"/>
        </a:p>
      </dsp:txBody>
      <dsp:txXfrm>
        <a:off x="6882090" y="1970146"/>
        <a:ext cx="409940" cy="411044"/>
      </dsp:txXfrm>
    </dsp:sp>
    <dsp:sp modelId="{23DD2DCA-770E-4022-935D-B37D205CF261}">
      <dsp:nvSpPr>
        <dsp:cNvPr id="0" name=""/>
        <dsp:cNvSpPr/>
      </dsp:nvSpPr>
      <dsp:spPr>
        <a:xfrm>
          <a:off x="7743958" y="1346949"/>
          <a:ext cx="2762398" cy="16574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smtClean="0"/>
            <a:t>摩法星際飛車</a:t>
          </a:r>
          <a:endParaRPr lang="zh-TW" altLang="en-US" sz="4100" kern="1200" dirty="0"/>
        </a:p>
      </dsp:txBody>
      <dsp:txXfrm>
        <a:off x="7792503" y="1395494"/>
        <a:ext cx="2665308" cy="15603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EA4DB-7919-478B-A138-867205D76DE6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E2B4-DA9C-4BFC-B884-16C26FE1F9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37155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EA4DB-7919-478B-A138-867205D76DE6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E2B4-DA9C-4BFC-B884-16C26FE1F9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1285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EA4DB-7919-478B-A138-867205D76DE6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E2B4-DA9C-4BFC-B884-16C26FE1F9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566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EA4DB-7919-478B-A138-867205D76DE6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E2B4-DA9C-4BFC-B884-16C26FE1F9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1890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EA4DB-7919-478B-A138-867205D76DE6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E2B4-DA9C-4BFC-B884-16C26FE1F9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2294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EA4DB-7919-478B-A138-867205D76DE6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E2B4-DA9C-4BFC-B884-16C26FE1F9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21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EA4DB-7919-478B-A138-867205D76DE6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E2B4-DA9C-4BFC-B884-16C26FE1F9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2185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EA4DB-7919-478B-A138-867205D76DE6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E2B4-DA9C-4BFC-B884-16C26FE1F9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2236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EA4DB-7919-478B-A138-867205D76DE6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E2B4-DA9C-4BFC-B884-16C26FE1F9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6720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EA4DB-7919-478B-A138-867205D76DE6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E2B4-DA9C-4BFC-B884-16C26FE1F9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5621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EA4DB-7919-478B-A138-867205D76DE6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E2B4-DA9C-4BFC-B884-16C26FE1F9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6492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EA4DB-7919-478B-A138-867205D76DE6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BE2B4-DA9C-4BFC-B884-16C26FE1F9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44778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797981"/>
            <a:ext cx="9144000" cy="1655762"/>
          </a:xfrm>
        </p:spPr>
        <p:txBody>
          <a:bodyPr/>
          <a:lstStyle/>
          <a:p>
            <a:r>
              <a:rPr lang="zh-TW" altLang="en-US" dirty="0" smtClean="0"/>
              <a:t>資料蒐</a:t>
            </a:r>
            <a:r>
              <a:rPr lang="zh-TW" altLang="en-US" dirty="0"/>
              <a:t>集</a:t>
            </a:r>
            <a:r>
              <a:rPr lang="zh-TW" altLang="en-US" dirty="0" smtClean="0"/>
              <a:t> 阿龍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9799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860646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094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838200" y="531380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7825860"/>
              </p:ext>
            </p:extLst>
          </p:nvPr>
        </p:nvGraphicFramePr>
        <p:xfrm>
          <a:off x="838200" y="1690688"/>
          <a:ext cx="10515603" cy="4543857"/>
        </p:xfrm>
        <a:graphic>
          <a:graphicData uri="http://schemas.openxmlformats.org/drawingml/2006/table">
            <a:tbl>
              <a:tblPr firstRow="1" bandRow="1">
                <a:tableStyleId>{E929F9F4-4A8F-4326-A1B4-22849713DDAB}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593057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2890608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優待票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53009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53009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984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宇宙迴旋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尖叫指數</a:t>
            </a:r>
          </a:p>
          <a:p>
            <a:pPr marL="0" indent="0">
              <a:buNone/>
            </a:pPr>
            <a:r>
              <a:rPr lang="zh-TW" altLang="en-US" dirty="0"/>
              <a:t>⚡⚡⚡⚡☁</a:t>
            </a:r>
          </a:p>
          <a:p>
            <a:pPr marL="0" indent="0">
              <a:buNone/>
            </a:pPr>
            <a:r>
              <a:rPr lang="zh-TW" altLang="en-US" dirty="0"/>
              <a:t>溫馨指數</a:t>
            </a:r>
          </a:p>
          <a:p>
            <a:pPr marL="0" indent="0">
              <a:buNone/>
            </a:pPr>
            <a:r>
              <a:rPr lang="zh-TW" altLang="en-US" dirty="0"/>
              <a:t>🌞🌞🌞☁☁</a:t>
            </a:r>
          </a:p>
          <a:p>
            <a:pPr marL="0" indent="0">
              <a:buNone/>
            </a:pPr>
            <a:r>
              <a:rPr lang="zh-TW" altLang="en-US" dirty="0"/>
              <a:t>戀愛指數</a:t>
            </a:r>
          </a:p>
          <a:p>
            <a:pPr marL="0" indent="0">
              <a:buNone/>
            </a:pPr>
            <a:r>
              <a:rPr lang="zh-TW" altLang="en-US" dirty="0"/>
              <a:t>💗💗♡♡♡	</a:t>
            </a:r>
          </a:p>
          <a:p>
            <a:pPr marL="0" indent="0">
              <a:buNone/>
            </a:pPr>
            <a:r>
              <a:rPr lang="zh-TW" altLang="en-US" dirty="0"/>
              <a:t>單趟約</a:t>
            </a:r>
            <a:r>
              <a:rPr lang="en-US" altLang="zh-TW" dirty="0"/>
              <a:t>2-3</a:t>
            </a:r>
            <a:r>
              <a:rPr lang="zh-TW" altLang="en-US" dirty="0"/>
              <a:t>分鐘</a:t>
            </a:r>
          </a:p>
          <a:p>
            <a:pPr marL="0" indent="0">
              <a:buNone/>
            </a:pPr>
            <a:r>
              <a:rPr lang="zh-TW" altLang="en-US" dirty="0"/>
              <a:t>票價</a:t>
            </a:r>
            <a:r>
              <a:rPr lang="en-US" altLang="zh-TW" dirty="0"/>
              <a:t>20</a:t>
            </a:r>
            <a:r>
              <a:rPr lang="zh-TW" altLang="en-US" dirty="0"/>
              <a:t>元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560787" y="2053341"/>
            <a:ext cx="3428321" cy="3895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47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</a:rPr>
              <a:t>銀河號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/>
              <a:t>環繞園區的單軌列車，行程中可一覽園區美景。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⚡⚡☁☁☁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🌞🌞🌞🌞🌞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💗💗💗💗♡	</a:t>
            </a:r>
          </a:p>
          <a:p>
            <a:r>
              <a:rPr lang="zh-TW" altLang="en-US" dirty="0"/>
              <a:t>單趟約</a:t>
            </a:r>
            <a:r>
              <a:rPr lang="en-US" altLang="zh-TW" dirty="0"/>
              <a:t>3-4</a:t>
            </a:r>
            <a:r>
              <a:rPr lang="zh-TW" altLang="en-US" dirty="0"/>
              <a:t>分鐘</a:t>
            </a:r>
          </a:p>
          <a:p>
            <a:r>
              <a:rPr lang="zh-TW" altLang="en-US" dirty="0"/>
              <a:t>票價</a:t>
            </a:r>
            <a:r>
              <a:rPr lang="en-US" altLang="zh-TW" dirty="0"/>
              <a:t>20</a:t>
            </a:r>
            <a:r>
              <a:rPr lang="zh-TW" altLang="en-US" dirty="0"/>
              <a:t>元</a:t>
            </a:r>
          </a:p>
        </p:txBody>
      </p:sp>
      <p:pic>
        <p:nvPicPr>
          <p:cNvPr id="2050" name="Picture 2" descr="銀河號(單軌列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572544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567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 smtClean="0"/>
              <a:t>https</a:t>
            </a:r>
            <a:r>
              <a:rPr lang="en-US" altLang="zh-TW" dirty="0"/>
              <a:t>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6435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</a:t>
            </a:r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129245" y="1690688"/>
            <a:ext cx="8396755" cy="472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94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216</Words>
  <Application>Microsoft Office PowerPoint</Application>
  <PresentationFormat>寬螢幕</PresentationFormat>
  <Paragraphs>48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行程規劃</vt:lpstr>
      <vt:lpstr>票價</vt:lpstr>
      <vt:lpstr>宇宙迴旋</vt:lpstr>
      <vt:lpstr>銀河號</vt:lpstr>
      <vt:lpstr>資料來源</vt:lpstr>
      <vt:lpstr>兒童新樂園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9</cp:revision>
  <dcterms:created xsi:type="dcterms:W3CDTF">2022-12-20T07:44:32Z</dcterms:created>
  <dcterms:modified xsi:type="dcterms:W3CDTF">2023-01-03T07:59:33Z</dcterms:modified>
</cp:coreProperties>
</file>