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tcap.taipei/cp.aspx?n=57F1A46B66881160&amp;s=83E18EEAC085E5E5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tcap.taipei/cp.aspx?n=57F1A46B66881160&amp;s=83E18EEAC085E5E5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827982-00C0-4174-A984-C86E479AADAC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0"/>
      <dgm:spPr/>
    </dgm:pt>
    <dgm:pt modelId="{6C090C85-9DAF-4924-8ECF-07994DDB7FD0}" type="pres">
      <dgm:prSet presAssocID="{E2827982-00C0-4174-A984-C86E479AADAC}" presName="Name0" presStyleCnt="0">
        <dgm:presLayoutVars>
          <dgm:dir/>
          <dgm:resizeHandles val="exact"/>
        </dgm:presLayoutVars>
      </dgm:prSet>
      <dgm:spPr/>
    </dgm:pt>
  </dgm:ptLst>
  <dgm:cxnLst>
    <dgm:cxn modelId="{A246FE30-479B-4584-AFEC-1EE17EE3F4FB}" type="presOf" srcId="{E2827982-00C0-4174-A984-C86E479AADAC}" destId="{6C090C85-9DAF-4924-8ECF-07994DDB7FD0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D62660-B2EC-4195-B283-C398A1E21E99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27FB0B6-18F5-4494-BD1E-763AD9CAEDAD}">
      <dgm:prSet phldrT="[文字]" phldr="1"/>
      <dgm:spPr/>
      <dgm:t>
        <a:bodyPr/>
        <a:lstStyle/>
        <a:p>
          <a:endParaRPr lang="zh-TW" altLang="en-US" dirty="0"/>
        </a:p>
      </dgm:t>
    </dgm:pt>
    <dgm:pt modelId="{23C95044-327E-455D-A6A2-0FD5214BCBAC}" type="parTrans" cxnId="{59B2477F-0744-400F-8B21-A0C5C6D9B4A0}">
      <dgm:prSet/>
      <dgm:spPr/>
      <dgm:t>
        <a:bodyPr/>
        <a:lstStyle/>
        <a:p>
          <a:endParaRPr lang="zh-TW" altLang="en-US"/>
        </a:p>
      </dgm:t>
    </dgm:pt>
    <dgm:pt modelId="{55E23369-B77A-4215-8AC4-FBF9F040CF75}" type="sibTrans" cxnId="{59B2477F-0744-400F-8B21-A0C5C6D9B4A0}">
      <dgm:prSet/>
      <dgm:spPr/>
      <dgm:t>
        <a:bodyPr/>
        <a:lstStyle/>
        <a:p>
          <a:endParaRPr lang="zh-TW" altLang="en-US"/>
        </a:p>
      </dgm:t>
    </dgm:pt>
    <dgm:pt modelId="{03D42BB6-DC7B-42DF-B0E1-59BA31DB888E}">
      <dgm:prSet phldrT="[文字]"/>
      <dgm:spPr/>
      <dgm:t>
        <a:bodyPr/>
        <a:lstStyle/>
        <a:p>
          <a:r>
            <a:rPr lang="zh-TW" altLang="en-US" b="0" i="0" u="none" strike="noStrike" dirty="0" smtClean="0">
              <a:solidFill>
                <a:schemeClr val="bg1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獅子</a:t>
          </a:r>
          <a:r>
            <a:rPr lang="zh-TW" altLang="en-US" b="0" i="0" u="none" strike="noStrike" dirty="0" smtClean="0">
              <a:solidFill>
                <a:srgbClr val="FFFFFF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寶寶</a:t>
          </a:r>
          <a:r>
            <a:rPr lang="en-US" altLang="zh-TW" b="0" i="0" u="none" strike="noStrike" dirty="0" smtClean="0">
              <a:solidFill>
                <a:srgbClr val="FFFFFF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x</a:t>
          </a:r>
          <a:r>
            <a:rPr lang="zh-TW" altLang="en-US" b="0" i="0" u="none" strike="noStrike" dirty="0" smtClean="0">
              <a:solidFill>
                <a:srgbClr val="FFFFFF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寶貝</a:t>
          </a:r>
          <a:r>
            <a:rPr lang="zh-TW" altLang="en-US" b="0" i="0" u="none" strike="noStrike" dirty="0" smtClean="0">
              <a:solidFill>
                <a:schemeClr val="bg1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叢林歷險</a:t>
          </a:r>
          <a:r>
            <a:rPr lang="zh-TW" altLang="en-US" b="0" i="0" u="none" strike="noStrike" dirty="0" smtClean="0">
              <a:solidFill>
                <a:srgbClr val="FFFFFF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館</a:t>
          </a:r>
          <a:endParaRPr lang="zh-TW" altLang="en-US" dirty="0"/>
        </a:p>
      </dgm:t>
    </dgm:pt>
    <dgm:pt modelId="{8541DA95-E39B-4036-86B5-90A5F7DBBEA0}" type="parTrans" cxnId="{FE103C28-A980-4D8C-AC85-1EDEB9C6C78C}">
      <dgm:prSet/>
      <dgm:spPr/>
      <dgm:t>
        <a:bodyPr/>
        <a:lstStyle/>
        <a:p>
          <a:endParaRPr lang="zh-TW" altLang="en-US"/>
        </a:p>
      </dgm:t>
    </dgm:pt>
    <dgm:pt modelId="{E82C52D1-3894-45A9-B41D-D7EDF679352F}" type="sibTrans" cxnId="{FE103C28-A980-4D8C-AC85-1EDEB9C6C78C}">
      <dgm:prSet/>
      <dgm:spPr/>
      <dgm:t>
        <a:bodyPr/>
        <a:lstStyle/>
        <a:p>
          <a:endParaRPr lang="zh-TW" altLang="en-US"/>
        </a:p>
      </dgm:t>
    </dgm:pt>
    <dgm:pt modelId="{7E9FF226-36F2-4379-AD74-3936325B26D8}">
      <dgm:prSet phldrT="[文字]"/>
      <dgm:spPr/>
      <dgm:t>
        <a:bodyPr/>
        <a:lstStyle/>
        <a:p>
          <a:r>
            <a:rPr lang="en-US" altLang="zh-TW" b="0" i="0" dirty="0" smtClean="0"/>
            <a:t>《</a:t>
          </a:r>
          <a:r>
            <a:rPr lang="zh-TW" altLang="en-US" b="0" i="0" dirty="0" smtClean="0"/>
            <a:t>重返基地</a:t>
          </a:r>
          <a:r>
            <a:rPr lang="en-US" altLang="zh-TW" b="0" i="0" dirty="0" smtClean="0"/>
            <a:t>720》</a:t>
          </a:r>
          <a:endParaRPr lang="zh-TW" altLang="en-US" dirty="0"/>
        </a:p>
      </dgm:t>
    </dgm:pt>
    <dgm:pt modelId="{2BDC26BE-A264-474E-8676-78CE3AEB8786}" type="parTrans" cxnId="{BC6DDEC8-95FD-4C4E-92F1-09C36ABA9A82}">
      <dgm:prSet/>
      <dgm:spPr/>
      <dgm:t>
        <a:bodyPr/>
        <a:lstStyle/>
        <a:p>
          <a:endParaRPr lang="zh-TW" altLang="en-US"/>
        </a:p>
      </dgm:t>
    </dgm:pt>
    <dgm:pt modelId="{9F0FCFBB-F475-4009-A1F3-986169309AAF}" type="sibTrans" cxnId="{BC6DDEC8-95FD-4C4E-92F1-09C36ABA9A82}">
      <dgm:prSet/>
      <dgm:spPr/>
      <dgm:t>
        <a:bodyPr/>
        <a:lstStyle/>
        <a:p>
          <a:endParaRPr lang="zh-TW" altLang="en-US"/>
        </a:p>
      </dgm:t>
    </dgm:pt>
    <dgm:pt modelId="{AC2DC61F-8ADE-44FB-9EC4-AEB13F32C27E}">
      <dgm:prSet phldrT="[文字]" phldr="1"/>
      <dgm:spPr/>
      <dgm:t>
        <a:bodyPr/>
        <a:lstStyle/>
        <a:p>
          <a:endParaRPr lang="zh-TW" altLang="en-US"/>
        </a:p>
      </dgm:t>
    </dgm:pt>
    <dgm:pt modelId="{8FC5335D-373E-4132-9AB2-6B7F22C90DDE}" type="parTrans" cxnId="{C7E1564E-C505-4258-89C9-BAA775E58905}">
      <dgm:prSet/>
      <dgm:spPr/>
      <dgm:t>
        <a:bodyPr/>
        <a:lstStyle/>
        <a:p>
          <a:endParaRPr lang="zh-TW" altLang="en-US"/>
        </a:p>
      </dgm:t>
    </dgm:pt>
    <dgm:pt modelId="{B8D3FB98-CF5D-4724-8401-98A207871BE8}" type="sibTrans" cxnId="{C7E1564E-C505-4258-89C9-BAA775E58905}">
      <dgm:prSet/>
      <dgm:spPr/>
      <dgm:t>
        <a:bodyPr/>
        <a:lstStyle/>
        <a:p>
          <a:endParaRPr lang="zh-TW" altLang="en-US"/>
        </a:p>
      </dgm:t>
    </dgm:pt>
    <dgm:pt modelId="{B46DAFBD-B159-4AB2-AA6C-CC072D81F93A}">
      <dgm:prSet phldrT="[文字]" phldr="1"/>
      <dgm:spPr/>
      <dgm:t>
        <a:bodyPr/>
        <a:lstStyle/>
        <a:p>
          <a:endParaRPr lang="zh-TW" altLang="en-US" dirty="0"/>
        </a:p>
      </dgm:t>
    </dgm:pt>
    <dgm:pt modelId="{477E38A5-B50E-4457-BA8B-2C1499F3FC8D}" type="parTrans" cxnId="{9B0A2086-35C6-49C7-97FF-6827F42EA7CB}">
      <dgm:prSet/>
      <dgm:spPr/>
      <dgm:t>
        <a:bodyPr/>
        <a:lstStyle/>
        <a:p>
          <a:endParaRPr lang="zh-TW" altLang="en-US"/>
        </a:p>
      </dgm:t>
    </dgm:pt>
    <dgm:pt modelId="{AE9761B6-732A-48AA-9215-F9EF7924EBA8}" type="sibTrans" cxnId="{9B0A2086-35C6-49C7-97FF-6827F42EA7CB}">
      <dgm:prSet/>
      <dgm:spPr/>
      <dgm:t>
        <a:bodyPr/>
        <a:lstStyle/>
        <a:p>
          <a:endParaRPr lang="zh-TW" altLang="en-US"/>
        </a:p>
      </dgm:t>
    </dgm:pt>
    <dgm:pt modelId="{B36D5332-13D3-4C32-B7CC-803889B211F3}">
      <dgm:prSet/>
      <dgm:spPr/>
      <dgm:t>
        <a:bodyPr/>
        <a:lstStyle/>
        <a:p>
          <a:r>
            <a:rPr lang="en-US" b="0" i="0" dirty="0" smtClean="0"/>
            <a:t>K2</a:t>
          </a:r>
          <a:r>
            <a:rPr lang="en-US" dirty="0" smtClean="0"/>
            <a:t/>
          </a:r>
          <a:br>
            <a:rPr lang="en-US" dirty="0" smtClean="0"/>
          </a:br>
          <a:r>
            <a:rPr lang="zh-TW" altLang="en-US" b="0" i="0" dirty="0" smtClean="0"/>
            <a:t>鋼鐵碰碰車</a:t>
          </a:r>
          <a:endParaRPr lang="zh-TW" altLang="en-US" dirty="0"/>
        </a:p>
      </dgm:t>
    </dgm:pt>
    <dgm:pt modelId="{C823DD6A-BC1D-4E5B-9F6A-1AA9ED626188}" type="parTrans" cxnId="{1F1FA9B6-BD5A-4ED6-AA60-E979552798BA}">
      <dgm:prSet/>
      <dgm:spPr/>
      <dgm:t>
        <a:bodyPr/>
        <a:lstStyle/>
        <a:p>
          <a:endParaRPr lang="zh-TW" altLang="en-US"/>
        </a:p>
      </dgm:t>
    </dgm:pt>
    <dgm:pt modelId="{0DBA3082-30C8-4998-8BFD-CC34D7D91BEA}" type="sibTrans" cxnId="{1F1FA9B6-BD5A-4ED6-AA60-E979552798BA}">
      <dgm:prSet/>
      <dgm:spPr/>
      <dgm:t>
        <a:bodyPr/>
        <a:lstStyle/>
        <a:p>
          <a:endParaRPr lang="zh-TW" altLang="en-US"/>
        </a:p>
      </dgm:t>
    </dgm:pt>
    <dgm:pt modelId="{6A192D7E-F8B8-404F-B34D-AF983BB72CC5}">
      <dgm:prSet/>
      <dgm:spPr/>
      <dgm:t>
        <a:bodyPr/>
        <a:lstStyle/>
        <a:p>
          <a:r>
            <a:rPr lang="en-US" b="0" i="0" dirty="0" smtClean="0"/>
            <a:t>K3.</a:t>
          </a:r>
          <a:r>
            <a:rPr lang="en-US" dirty="0" smtClean="0"/>
            <a:t/>
          </a:r>
          <a:br>
            <a:rPr lang="en-US" dirty="0" smtClean="0"/>
          </a:br>
          <a:r>
            <a:rPr lang="zh-TW" altLang="en-US" b="0" i="0" dirty="0" smtClean="0"/>
            <a:t>小小水樂園</a:t>
          </a:r>
          <a:endParaRPr lang="zh-TW" altLang="en-US" dirty="0"/>
        </a:p>
      </dgm:t>
    </dgm:pt>
    <dgm:pt modelId="{070B4E5E-30C5-4282-9DE3-ADB5C2496654}" type="parTrans" cxnId="{5E1E281F-7453-4A6C-97F6-840AF5040932}">
      <dgm:prSet/>
      <dgm:spPr/>
      <dgm:t>
        <a:bodyPr/>
        <a:lstStyle/>
        <a:p>
          <a:endParaRPr lang="zh-TW" altLang="en-US"/>
        </a:p>
      </dgm:t>
    </dgm:pt>
    <dgm:pt modelId="{F9A6A8A1-FDDB-4EB3-BD62-17C65883EABB}" type="sibTrans" cxnId="{5E1E281F-7453-4A6C-97F6-840AF5040932}">
      <dgm:prSet/>
      <dgm:spPr/>
      <dgm:t>
        <a:bodyPr/>
        <a:lstStyle/>
        <a:p>
          <a:endParaRPr lang="zh-TW" altLang="en-US"/>
        </a:p>
      </dgm:t>
    </dgm:pt>
    <dgm:pt modelId="{A952705B-207E-4BC9-86B4-967AFE1A0E2F}">
      <dgm:prSet/>
      <dgm:spPr/>
      <dgm:t>
        <a:bodyPr/>
        <a:lstStyle/>
        <a:p>
          <a:r>
            <a:rPr lang="en-US" b="0" i="0" smtClean="0"/>
            <a:t>A8</a:t>
          </a:r>
          <a:r>
            <a:rPr lang="en-US" smtClean="0"/>
            <a:t/>
          </a:r>
          <a:br>
            <a:rPr lang="en-US" smtClean="0"/>
          </a:br>
          <a:r>
            <a:rPr lang="zh-TW" altLang="en-US" b="0" i="0" smtClean="0"/>
            <a:t>坦克大戰</a:t>
          </a:r>
          <a:endParaRPr lang="zh-TW" altLang="en-US"/>
        </a:p>
      </dgm:t>
    </dgm:pt>
    <dgm:pt modelId="{5BEEBACD-01F2-4DA7-9ABD-1AB20838DC9D}" type="parTrans" cxnId="{C20FAC6F-86EE-44F6-81F9-92BF636BEE0F}">
      <dgm:prSet/>
      <dgm:spPr/>
      <dgm:t>
        <a:bodyPr/>
        <a:lstStyle/>
        <a:p>
          <a:endParaRPr lang="zh-TW" altLang="en-US"/>
        </a:p>
      </dgm:t>
    </dgm:pt>
    <dgm:pt modelId="{EFAF8374-E989-432B-87C3-C87407E17C36}" type="sibTrans" cxnId="{C20FAC6F-86EE-44F6-81F9-92BF636BEE0F}">
      <dgm:prSet/>
      <dgm:spPr/>
      <dgm:t>
        <a:bodyPr/>
        <a:lstStyle/>
        <a:p>
          <a:endParaRPr lang="zh-TW" altLang="en-US"/>
        </a:p>
      </dgm:t>
    </dgm:pt>
    <dgm:pt modelId="{66AEFEB0-9771-4A38-BFB7-B00638E9E50E}">
      <dgm:prSet/>
      <dgm:spPr/>
      <dgm:t>
        <a:bodyPr/>
        <a:lstStyle/>
        <a:p>
          <a:r>
            <a:rPr lang="zh-TW" altLang="en-US" b="1" i="0" dirty="0" smtClean="0"/>
            <a:t>沙坑遊戲場沙坑遊戲場</a:t>
          </a:r>
          <a:endParaRPr lang="zh-TW" altLang="en-US" dirty="0"/>
        </a:p>
      </dgm:t>
    </dgm:pt>
    <dgm:pt modelId="{06B84E4E-601D-42AD-9E48-3A00540412F0}" type="parTrans" cxnId="{689D111B-CD42-4D68-9B49-980D90EC73BF}">
      <dgm:prSet/>
      <dgm:spPr/>
      <dgm:t>
        <a:bodyPr/>
        <a:lstStyle/>
        <a:p>
          <a:endParaRPr lang="zh-TW" altLang="en-US"/>
        </a:p>
      </dgm:t>
    </dgm:pt>
    <dgm:pt modelId="{C93067EB-4216-4448-B87D-4989E14455FE}" type="sibTrans" cxnId="{689D111B-CD42-4D68-9B49-980D90EC73BF}">
      <dgm:prSet/>
      <dgm:spPr/>
      <dgm:t>
        <a:bodyPr/>
        <a:lstStyle/>
        <a:p>
          <a:endParaRPr lang="zh-TW" altLang="en-US"/>
        </a:p>
      </dgm:t>
    </dgm:pt>
    <dgm:pt modelId="{7634A8E9-86FF-4D0F-A2DE-6D7B10588E9D}" type="pres">
      <dgm:prSet presAssocID="{4FD62660-B2EC-4195-B283-C398A1E21E9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A83344C-B3F3-4192-A92E-0CAD5880F6FF}" type="pres">
      <dgm:prSet presAssocID="{B27FB0B6-18F5-4494-BD1E-763AD9CAEDAD}" presName="node" presStyleLbl="node1" presStyleIdx="0" presStyleCnt="9" custLinFactNeighborX="10150" custLinFactNeighborY="1843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C10391-EF34-45FD-928F-BD9C3053B06E}" type="pres">
      <dgm:prSet presAssocID="{55E23369-B77A-4215-8AC4-FBF9F040CF75}" presName="sibTrans" presStyleLbl="sibTrans2D1" presStyleIdx="0" presStyleCnt="8"/>
      <dgm:spPr/>
      <dgm:t>
        <a:bodyPr/>
        <a:lstStyle/>
        <a:p>
          <a:endParaRPr lang="zh-TW" altLang="en-US"/>
        </a:p>
      </dgm:t>
    </dgm:pt>
    <dgm:pt modelId="{727DA4A2-7A24-49DB-9357-441B9476F2A1}" type="pres">
      <dgm:prSet presAssocID="{55E23369-B77A-4215-8AC4-FBF9F040CF75}" presName="connectorText" presStyleLbl="sibTrans2D1" presStyleIdx="0" presStyleCnt="8"/>
      <dgm:spPr/>
      <dgm:t>
        <a:bodyPr/>
        <a:lstStyle/>
        <a:p>
          <a:endParaRPr lang="zh-TW" altLang="en-US"/>
        </a:p>
      </dgm:t>
    </dgm:pt>
    <dgm:pt modelId="{A98EDA5C-3D45-4F9F-8170-7E7B6B58D219}" type="pres">
      <dgm:prSet presAssocID="{6A192D7E-F8B8-404F-B34D-AF983BB72CC5}" presName="node" presStyleLbl="node1" presStyleIdx="1" presStyleCnt="9" custLinFactNeighborX="-1940" custLinFactNeighborY="183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257AA8-6772-441B-9CA7-2866334E843D}" type="pres">
      <dgm:prSet presAssocID="{F9A6A8A1-FDDB-4EB3-BD62-17C65883EABB}" presName="sibTrans" presStyleLbl="sibTrans2D1" presStyleIdx="1" presStyleCnt="8"/>
      <dgm:spPr/>
      <dgm:t>
        <a:bodyPr/>
        <a:lstStyle/>
        <a:p>
          <a:endParaRPr lang="zh-TW" altLang="en-US"/>
        </a:p>
      </dgm:t>
    </dgm:pt>
    <dgm:pt modelId="{782205F6-255D-443B-B53B-5114239A82C7}" type="pres">
      <dgm:prSet presAssocID="{F9A6A8A1-FDDB-4EB3-BD62-17C65883EABB}" presName="connectorText" presStyleLbl="sibTrans2D1" presStyleIdx="1" presStyleCnt="8"/>
      <dgm:spPr/>
      <dgm:t>
        <a:bodyPr/>
        <a:lstStyle/>
        <a:p>
          <a:endParaRPr lang="zh-TW" altLang="en-US"/>
        </a:p>
      </dgm:t>
    </dgm:pt>
    <dgm:pt modelId="{E8DF7A8A-5A51-4BE2-A01C-8DA73F533BB8}" type="pres">
      <dgm:prSet presAssocID="{B36D5332-13D3-4C32-B7CC-803889B211F3}" presName="node" presStyleLbl="node1" presStyleIdx="2" presStyleCnt="9" custLinFactNeighborX="-4809" custLinFactNeighborY="144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552C39-A124-474C-814E-A490810B48B0}" type="pres">
      <dgm:prSet presAssocID="{0DBA3082-30C8-4998-8BFD-CC34D7D91BEA}" presName="sibTrans" presStyleLbl="sibTrans2D1" presStyleIdx="2" presStyleCnt="8" custLinFactX="-100000" custLinFactY="170390" custLinFactNeighborX="-154646" custLinFactNeighborY="200000"/>
      <dgm:spPr/>
      <dgm:t>
        <a:bodyPr/>
        <a:lstStyle/>
        <a:p>
          <a:endParaRPr lang="zh-TW" altLang="en-US"/>
        </a:p>
      </dgm:t>
    </dgm:pt>
    <dgm:pt modelId="{8357778D-CC44-423A-BF2C-A45D3B912E4C}" type="pres">
      <dgm:prSet presAssocID="{0DBA3082-30C8-4998-8BFD-CC34D7D91BEA}" presName="connectorText" presStyleLbl="sibTrans2D1" presStyleIdx="2" presStyleCnt="8"/>
      <dgm:spPr/>
      <dgm:t>
        <a:bodyPr/>
        <a:lstStyle/>
        <a:p>
          <a:endParaRPr lang="zh-TW" altLang="en-US"/>
        </a:p>
      </dgm:t>
    </dgm:pt>
    <dgm:pt modelId="{FF75A54F-526F-439D-92EB-84F4CAFBD69E}" type="pres">
      <dgm:prSet presAssocID="{03D42BB6-DC7B-42DF-B0E1-59BA31DB888E}" presName="node" presStyleLbl="node1" presStyleIdx="3" presStyleCnt="9" custLinFactNeighborX="-1236" custLinFactNeighborY="2166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21DD7C-ECFC-4A49-9045-17681275EB54}" type="pres">
      <dgm:prSet presAssocID="{E82C52D1-3894-45A9-B41D-D7EDF679352F}" presName="sibTrans" presStyleLbl="sibTrans2D1" presStyleIdx="3" presStyleCnt="8"/>
      <dgm:spPr/>
      <dgm:t>
        <a:bodyPr/>
        <a:lstStyle/>
        <a:p>
          <a:endParaRPr lang="zh-TW" altLang="en-US"/>
        </a:p>
      </dgm:t>
    </dgm:pt>
    <dgm:pt modelId="{03792017-E8C8-4A19-A6B6-09CFC08A2401}" type="pres">
      <dgm:prSet presAssocID="{E82C52D1-3894-45A9-B41D-D7EDF679352F}" presName="connectorText" presStyleLbl="sibTrans2D1" presStyleIdx="3" presStyleCnt="8"/>
      <dgm:spPr/>
      <dgm:t>
        <a:bodyPr/>
        <a:lstStyle/>
        <a:p>
          <a:endParaRPr lang="zh-TW" altLang="en-US"/>
        </a:p>
      </dgm:t>
    </dgm:pt>
    <dgm:pt modelId="{1D4542A7-62D4-43A0-88CF-1535F598BFDB}" type="pres">
      <dgm:prSet presAssocID="{7E9FF226-36F2-4379-AD74-3936325B26D8}" presName="node" presStyleLbl="node1" presStyleIdx="4" presStyleCnt="9" custLinFactNeighborX="3879" custLinFactNeighborY="43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FAE957-98B5-4A14-B94F-96256FDC24A7}" type="pres">
      <dgm:prSet presAssocID="{9F0FCFBB-F475-4009-A1F3-986169309AAF}" presName="sibTrans" presStyleLbl="sibTrans2D1" presStyleIdx="4" presStyleCnt="8"/>
      <dgm:spPr/>
      <dgm:t>
        <a:bodyPr/>
        <a:lstStyle/>
        <a:p>
          <a:endParaRPr lang="zh-TW" altLang="en-US"/>
        </a:p>
      </dgm:t>
    </dgm:pt>
    <dgm:pt modelId="{34BA8A30-027E-496B-804B-DC550D692C1D}" type="pres">
      <dgm:prSet presAssocID="{9F0FCFBB-F475-4009-A1F3-986169309AAF}" presName="connectorText" presStyleLbl="sibTrans2D1" presStyleIdx="4" presStyleCnt="8"/>
      <dgm:spPr/>
      <dgm:t>
        <a:bodyPr/>
        <a:lstStyle/>
        <a:p>
          <a:endParaRPr lang="zh-TW" altLang="en-US"/>
        </a:p>
      </dgm:t>
    </dgm:pt>
    <dgm:pt modelId="{BFE47875-2459-4986-A9FA-83650CB94B45}" type="pres">
      <dgm:prSet presAssocID="{A952705B-207E-4BC9-86B4-967AFE1A0E2F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4BA3B9-1AE6-4E85-8A92-63125FBB419C}" type="pres">
      <dgm:prSet presAssocID="{EFAF8374-E989-432B-87C3-C87407E17C36}" presName="sibTrans" presStyleLbl="sibTrans2D1" presStyleIdx="5" presStyleCnt="8"/>
      <dgm:spPr/>
      <dgm:t>
        <a:bodyPr/>
        <a:lstStyle/>
        <a:p>
          <a:endParaRPr lang="zh-TW" altLang="en-US"/>
        </a:p>
      </dgm:t>
    </dgm:pt>
    <dgm:pt modelId="{BF29FE01-C752-42B1-970E-68D6EA60DB2D}" type="pres">
      <dgm:prSet presAssocID="{EFAF8374-E989-432B-87C3-C87407E17C36}" presName="connectorText" presStyleLbl="sibTrans2D1" presStyleIdx="5" presStyleCnt="8"/>
      <dgm:spPr/>
      <dgm:t>
        <a:bodyPr/>
        <a:lstStyle/>
        <a:p>
          <a:endParaRPr lang="zh-TW" altLang="en-US"/>
        </a:p>
      </dgm:t>
    </dgm:pt>
    <dgm:pt modelId="{CD182CAE-8919-4B9F-A774-4269491228D3}" type="pres">
      <dgm:prSet presAssocID="{AC2DC61F-8ADE-44FB-9EC4-AEB13F32C27E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578856-2343-4745-AFF4-1097BD400A0D}" type="pres">
      <dgm:prSet presAssocID="{B8D3FB98-CF5D-4724-8401-98A207871BE8}" presName="sibTrans" presStyleLbl="sibTrans2D1" presStyleIdx="6" presStyleCnt="8"/>
      <dgm:spPr/>
      <dgm:t>
        <a:bodyPr/>
        <a:lstStyle/>
        <a:p>
          <a:endParaRPr lang="zh-TW" altLang="en-US"/>
        </a:p>
      </dgm:t>
    </dgm:pt>
    <dgm:pt modelId="{F29096F8-61F2-4AE3-9880-63BBCFDBEBDB}" type="pres">
      <dgm:prSet presAssocID="{B8D3FB98-CF5D-4724-8401-98A207871BE8}" presName="connectorText" presStyleLbl="sibTrans2D1" presStyleIdx="6" presStyleCnt="8"/>
      <dgm:spPr/>
      <dgm:t>
        <a:bodyPr/>
        <a:lstStyle/>
        <a:p>
          <a:endParaRPr lang="zh-TW" altLang="en-US"/>
        </a:p>
      </dgm:t>
    </dgm:pt>
    <dgm:pt modelId="{4B53E088-F789-41A4-909C-B5198F4909A6}" type="pres">
      <dgm:prSet presAssocID="{B46DAFBD-B159-4AB2-AA6C-CC072D81F93A}" presName="node" presStyleLbl="node1" presStyleIdx="7" presStyleCnt="9" custLinFactX="51987" custLinFactY="23684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84B213-8B6D-4D28-8ACD-407EDE32724B}" type="pres">
      <dgm:prSet presAssocID="{AE9761B6-732A-48AA-9215-F9EF7924EBA8}" presName="sibTrans" presStyleLbl="sibTrans2D1" presStyleIdx="7" presStyleCnt="8"/>
      <dgm:spPr/>
      <dgm:t>
        <a:bodyPr/>
        <a:lstStyle/>
        <a:p>
          <a:endParaRPr lang="zh-TW" altLang="en-US"/>
        </a:p>
      </dgm:t>
    </dgm:pt>
    <dgm:pt modelId="{2B9BE44E-AE83-408D-B1EC-C04A81797420}" type="pres">
      <dgm:prSet presAssocID="{AE9761B6-732A-48AA-9215-F9EF7924EBA8}" presName="connectorText" presStyleLbl="sibTrans2D1" presStyleIdx="7" presStyleCnt="8"/>
      <dgm:spPr/>
      <dgm:t>
        <a:bodyPr/>
        <a:lstStyle/>
        <a:p>
          <a:endParaRPr lang="zh-TW" altLang="en-US"/>
        </a:p>
      </dgm:t>
    </dgm:pt>
    <dgm:pt modelId="{26A75EE1-119B-409A-925F-560E5E81FBCC}" type="pres">
      <dgm:prSet presAssocID="{66AEFEB0-9771-4A38-BFB7-B00638E9E50E}" presName="node" presStyleLbl="node1" presStyleIdx="8" presStyleCnt="9" custScaleX="107351" custScaleY="111503" custLinFactY="-62833" custLinFactNeighborX="4749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64BA49B-65AF-491F-BFD2-3DADA6B63464}" type="presOf" srcId="{55E23369-B77A-4215-8AC4-FBF9F040CF75}" destId="{727DA4A2-7A24-49DB-9357-441B9476F2A1}" srcOrd="1" destOrd="0" presId="urn:microsoft.com/office/officeart/2005/8/layout/process5"/>
    <dgm:cxn modelId="{59B2477F-0744-400F-8B21-A0C5C6D9B4A0}" srcId="{4FD62660-B2EC-4195-B283-C398A1E21E99}" destId="{B27FB0B6-18F5-4494-BD1E-763AD9CAEDAD}" srcOrd="0" destOrd="0" parTransId="{23C95044-327E-455D-A6A2-0FD5214BCBAC}" sibTransId="{55E23369-B77A-4215-8AC4-FBF9F040CF75}"/>
    <dgm:cxn modelId="{EE4DD942-EBD5-4D9F-A993-26A931E78C0D}" type="presOf" srcId="{AC2DC61F-8ADE-44FB-9EC4-AEB13F32C27E}" destId="{CD182CAE-8919-4B9F-A774-4269491228D3}" srcOrd="0" destOrd="0" presId="urn:microsoft.com/office/officeart/2005/8/layout/process5"/>
    <dgm:cxn modelId="{8133B116-9316-4893-A948-220265CF7039}" type="presOf" srcId="{03D42BB6-DC7B-42DF-B0E1-59BA31DB888E}" destId="{FF75A54F-526F-439D-92EB-84F4CAFBD69E}" srcOrd="0" destOrd="0" presId="urn:microsoft.com/office/officeart/2005/8/layout/process5"/>
    <dgm:cxn modelId="{023C4D13-FD1B-4145-B197-1E5C79416206}" type="presOf" srcId="{F9A6A8A1-FDDB-4EB3-BD62-17C65883EABB}" destId="{D4257AA8-6772-441B-9CA7-2866334E843D}" srcOrd="0" destOrd="0" presId="urn:microsoft.com/office/officeart/2005/8/layout/process5"/>
    <dgm:cxn modelId="{621A37B9-25E9-4B03-A3B1-6D7FB740683A}" type="presOf" srcId="{E82C52D1-3894-45A9-B41D-D7EDF679352F}" destId="{03792017-E8C8-4A19-A6B6-09CFC08A2401}" srcOrd="1" destOrd="0" presId="urn:microsoft.com/office/officeart/2005/8/layout/process5"/>
    <dgm:cxn modelId="{FE103C28-A980-4D8C-AC85-1EDEB9C6C78C}" srcId="{4FD62660-B2EC-4195-B283-C398A1E21E99}" destId="{03D42BB6-DC7B-42DF-B0E1-59BA31DB888E}" srcOrd="3" destOrd="0" parTransId="{8541DA95-E39B-4036-86B5-90A5F7DBBEA0}" sibTransId="{E82C52D1-3894-45A9-B41D-D7EDF679352F}"/>
    <dgm:cxn modelId="{8EAC3843-AA79-4847-9508-A31CC0DB9FEE}" type="presOf" srcId="{EFAF8374-E989-432B-87C3-C87407E17C36}" destId="{E74BA3B9-1AE6-4E85-8A92-63125FBB419C}" srcOrd="0" destOrd="0" presId="urn:microsoft.com/office/officeart/2005/8/layout/process5"/>
    <dgm:cxn modelId="{EC1476D9-F701-411C-9DB3-D4CD8EB39041}" type="presOf" srcId="{9F0FCFBB-F475-4009-A1F3-986169309AAF}" destId="{34BA8A30-027E-496B-804B-DC550D692C1D}" srcOrd="1" destOrd="0" presId="urn:microsoft.com/office/officeart/2005/8/layout/process5"/>
    <dgm:cxn modelId="{C7E1564E-C505-4258-89C9-BAA775E58905}" srcId="{4FD62660-B2EC-4195-B283-C398A1E21E99}" destId="{AC2DC61F-8ADE-44FB-9EC4-AEB13F32C27E}" srcOrd="6" destOrd="0" parTransId="{8FC5335D-373E-4132-9AB2-6B7F22C90DDE}" sibTransId="{B8D3FB98-CF5D-4724-8401-98A207871BE8}"/>
    <dgm:cxn modelId="{689D111B-CD42-4D68-9B49-980D90EC73BF}" srcId="{4FD62660-B2EC-4195-B283-C398A1E21E99}" destId="{66AEFEB0-9771-4A38-BFB7-B00638E9E50E}" srcOrd="8" destOrd="0" parTransId="{06B84E4E-601D-42AD-9E48-3A00540412F0}" sibTransId="{C93067EB-4216-4448-B87D-4989E14455FE}"/>
    <dgm:cxn modelId="{D8252D47-067C-4C8C-93DB-5214CFD4FD96}" type="presOf" srcId="{6A192D7E-F8B8-404F-B34D-AF983BB72CC5}" destId="{A98EDA5C-3D45-4F9F-8170-7E7B6B58D219}" srcOrd="0" destOrd="0" presId="urn:microsoft.com/office/officeart/2005/8/layout/process5"/>
    <dgm:cxn modelId="{A5B04FE6-23A8-4CC0-9308-0A45EFAED652}" type="presOf" srcId="{B36D5332-13D3-4C32-B7CC-803889B211F3}" destId="{E8DF7A8A-5A51-4BE2-A01C-8DA73F533BB8}" srcOrd="0" destOrd="0" presId="urn:microsoft.com/office/officeart/2005/8/layout/process5"/>
    <dgm:cxn modelId="{9B0A2086-35C6-49C7-97FF-6827F42EA7CB}" srcId="{4FD62660-B2EC-4195-B283-C398A1E21E99}" destId="{B46DAFBD-B159-4AB2-AA6C-CC072D81F93A}" srcOrd="7" destOrd="0" parTransId="{477E38A5-B50E-4457-BA8B-2C1499F3FC8D}" sibTransId="{AE9761B6-732A-48AA-9215-F9EF7924EBA8}"/>
    <dgm:cxn modelId="{DDFDBD74-3495-4181-B663-5E8D4013B0A4}" type="presOf" srcId="{0DBA3082-30C8-4998-8BFD-CC34D7D91BEA}" destId="{8357778D-CC44-423A-BF2C-A45D3B912E4C}" srcOrd="1" destOrd="0" presId="urn:microsoft.com/office/officeart/2005/8/layout/process5"/>
    <dgm:cxn modelId="{ABB1E499-2899-4311-BAC0-247EF86B0754}" type="presOf" srcId="{B46DAFBD-B159-4AB2-AA6C-CC072D81F93A}" destId="{4B53E088-F789-41A4-909C-B5198F4909A6}" srcOrd="0" destOrd="0" presId="urn:microsoft.com/office/officeart/2005/8/layout/process5"/>
    <dgm:cxn modelId="{B8191C06-026A-4FDE-BEA5-C4C82F827415}" type="presOf" srcId="{55E23369-B77A-4215-8AC4-FBF9F040CF75}" destId="{74C10391-EF34-45FD-928F-BD9C3053B06E}" srcOrd="0" destOrd="0" presId="urn:microsoft.com/office/officeart/2005/8/layout/process5"/>
    <dgm:cxn modelId="{BC6DDEC8-95FD-4C4E-92F1-09C36ABA9A82}" srcId="{4FD62660-B2EC-4195-B283-C398A1E21E99}" destId="{7E9FF226-36F2-4379-AD74-3936325B26D8}" srcOrd="4" destOrd="0" parTransId="{2BDC26BE-A264-474E-8676-78CE3AEB8786}" sibTransId="{9F0FCFBB-F475-4009-A1F3-986169309AAF}"/>
    <dgm:cxn modelId="{D5E566DA-1702-4202-B945-07690BA87C3B}" type="presOf" srcId="{9F0FCFBB-F475-4009-A1F3-986169309AAF}" destId="{47FAE957-98B5-4A14-B94F-96256FDC24A7}" srcOrd="0" destOrd="0" presId="urn:microsoft.com/office/officeart/2005/8/layout/process5"/>
    <dgm:cxn modelId="{D36D0450-BC73-44C0-B242-0E179033E7C5}" type="presOf" srcId="{B8D3FB98-CF5D-4724-8401-98A207871BE8}" destId="{F29096F8-61F2-4AE3-9880-63BBCFDBEBDB}" srcOrd="1" destOrd="0" presId="urn:microsoft.com/office/officeart/2005/8/layout/process5"/>
    <dgm:cxn modelId="{E82123F3-F5A2-4F80-A6A1-8AD757D12EA9}" type="presOf" srcId="{0DBA3082-30C8-4998-8BFD-CC34D7D91BEA}" destId="{39552C39-A124-474C-814E-A490810B48B0}" srcOrd="0" destOrd="0" presId="urn:microsoft.com/office/officeart/2005/8/layout/process5"/>
    <dgm:cxn modelId="{1F1FA9B6-BD5A-4ED6-AA60-E979552798BA}" srcId="{4FD62660-B2EC-4195-B283-C398A1E21E99}" destId="{B36D5332-13D3-4C32-B7CC-803889B211F3}" srcOrd="2" destOrd="0" parTransId="{C823DD6A-BC1D-4E5B-9F6A-1AA9ED626188}" sibTransId="{0DBA3082-30C8-4998-8BFD-CC34D7D91BEA}"/>
    <dgm:cxn modelId="{D1AF0257-61C9-4523-89D4-986A8CC76867}" type="presOf" srcId="{7E9FF226-36F2-4379-AD74-3936325B26D8}" destId="{1D4542A7-62D4-43A0-88CF-1535F598BFDB}" srcOrd="0" destOrd="0" presId="urn:microsoft.com/office/officeart/2005/8/layout/process5"/>
    <dgm:cxn modelId="{8CB44DD9-6B7E-44B9-A852-1DFF1B584E69}" type="presOf" srcId="{A952705B-207E-4BC9-86B4-967AFE1A0E2F}" destId="{BFE47875-2459-4986-A9FA-83650CB94B45}" srcOrd="0" destOrd="0" presId="urn:microsoft.com/office/officeart/2005/8/layout/process5"/>
    <dgm:cxn modelId="{B97F36F7-65EC-4DCF-B4F3-97493E0917A5}" type="presOf" srcId="{AE9761B6-732A-48AA-9215-F9EF7924EBA8}" destId="{D684B213-8B6D-4D28-8ACD-407EDE32724B}" srcOrd="0" destOrd="0" presId="urn:microsoft.com/office/officeart/2005/8/layout/process5"/>
    <dgm:cxn modelId="{85A259EB-709B-43B9-9A3C-1BE8136EC3D9}" type="presOf" srcId="{E82C52D1-3894-45A9-B41D-D7EDF679352F}" destId="{BF21DD7C-ECFC-4A49-9045-17681275EB54}" srcOrd="0" destOrd="0" presId="urn:microsoft.com/office/officeart/2005/8/layout/process5"/>
    <dgm:cxn modelId="{5E1E281F-7453-4A6C-97F6-840AF5040932}" srcId="{4FD62660-B2EC-4195-B283-C398A1E21E99}" destId="{6A192D7E-F8B8-404F-B34D-AF983BB72CC5}" srcOrd="1" destOrd="0" parTransId="{070B4E5E-30C5-4282-9DE3-ADB5C2496654}" sibTransId="{F9A6A8A1-FDDB-4EB3-BD62-17C65883EABB}"/>
    <dgm:cxn modelId="{324F30AF-72DC-4826-BCFD-07E76929F049}" type="presOf" srcId="{B8D3FB98-CF5D-4724-8401-98A207871BE8}" destId="{96578856-2343-4745-AFF4-1097BD400A0D}" srcOrd="0" destOrd="0" presId="urn:microsoft.com/office/officeart/2005/8/layout/process5"/>
    <dgm:cxn modelId="{9229B125-9EA8-4E56-A20C-B3EFEC5CB657}" type="presOf" srcId="{4FD62660-B2EC-4195-B283-C398A1E21E99}" destId="{7634A8E9-86FF-4D0F-A2DE-6D7B10588E9D}" srcOrd="0" destOrd="0" presId="urn:microsoft.com/office/officeart/2005/8/layout/process5"/>
    <dgm:cxn modelId="{38035E43-1956-4301-BBF0-ED671EAB6AE4}" type="presOf" srcId="{AE9761B6-732A-48AA-9215-F9EF7924EBA8}" destId="{2B9BE44E-AE83-408D-B1EC-C04A81797420}" srcOrd="1" destOrd="0" presId="urn:microsoft.com/office/officeart/2005/8/layout/process5"/>
    <dgm:cxn modelId="{D0A25DC2-FE07-45B9-B10C-3A180F7ABD9A}" type="presOf" srcId="{66AEFEB0-9771-4A38-BFB7-B00638E9E50E}" destId="{26A75EE1-119B-409A-925F-560E5E81FBCC}" srcOrd="0" destOrd="0" presId="urn:microsoft.com/office/officeart/2005/8/layout/process5"/>
    <dgm:cxn modelId="{C20FAC6F-86EE-44F6-81F9-92BF636BEE0F}" srcId="{4FD62660-B2EC-4195-B283-C398A1E21E99}" destId="{A952705B-207E-4BC9-86B4-967AFE1A0E2F}" srcOrd="5" destOrd="0" parTransId="{5BEEBACD-01F2-4DA7-9ABD-1AB20838DC9D}" sibTransId="{EFAF8374-E989-432B-87C3-C87407E17C36}"/>
    <dgm:cxn modelId="{596A9FAA-33A9-4E89-8FB9-1E734DE646D1}" type="presOf" srcId="{F9A6A8A1-FDDB-4EB3-BD62-17C65883EABB}" destId="{782205F6-255D-443B-B53B-5114239A82C7}" srcOrd="1" destOrd="0" presId="urn:microsoft.com/office/officeart/2005/8/layout/process5"/>
    <dgm:cxn modelId="{655914B7-A60B-4D15-B05D-AA08E215B3D9}" type="presOf" srcId="{EFAF8374-E989-432B-87C3-C87407E17C36}" destId="{BF29FE01-C752-42B1-970E-68D6EA60DB2D}" srcOrd="1" destOrd="0" presId="urn:microsoft.com/office/officeart/2005/8/layout/process5"/>
    <dgm:cxn modelId="{664DC786-6F28-4E87-B093-0ABC78AFFAA9}" type="presOf" srcId="{B27FB0B6-18F5-4494-BD1E-763AD9CAEDAD}" destId="{1A83344C-B3F3-4192-A92E-0CAD5880F6FF}" srcOrd="0" destOrd="0" presId="urn:microsoft.com/office/officeart/2005/8/layout/process5"/>
    <dgm:cxn modelId="{DD8F9751-B2C9-497B-AB1F-AFEBBCEDA12E}" type="presParOf" srcId="{7634A8E9-86FF-4D0F-A2DE-6D7B10588E9D}" destId="{1A83344C-B3F3-4192-A92E-0CAD5880F6FF}" srcOrd="0" destOrd="0" presId="urn:microsoft.com/office/officeart/2005/8/layout/process5"/>
    <dgm:cxn modelId="{9902A723-DE48-4B3E-A024-C514CFA7D661}" type="presParOf" srcId="{7634A8E9-86FF-4D0F-A2DE-6D7B10588E9D}" destId="{74C10391-EF34-45FD-928F-BD9C3053B06E}" srcOrd="1" destOrd="0" presId="urn:microsoft.com/office/officeart/2005/8/layout/process5"/>
    <dgm:cxn modelId="{8CDA11C5-4B75-4334-B7BE-F2BB1103A287}" type="presParOf" srcId="{74C10391-EF34-45FD-928F-BD9C3053B06E}" destId="{727DA4A2-7A24-49DB-9357-441B9476F2A1}" srcOrd="0" destOrd="0" presId="urn:microsoft.com/office/officeart/2005/8/layout/process5"/>
    <dgm:cxn modelId="{8E62BFE2-BE81-457D-B1B7-7D190E5A9DF4}" type="presParOf" srcId="{7634A8E9-86FF-4D0F-A2DE-6D7B10588E9D}" destId="{A98EDA5C-3D45-4F9F-8170-7E7B6B58D219}" srcOrd="2" destOrd="0" presId="urn:microsoft.com/office/officeart/2005/8/layout/process5"/>
    <dgm:cxn modelId="{863772D3-2B2A-4CAB-9BA3-7B8BDB80D257}" type="presParOf" srcId="{7634A8E9-86FF-4D0F-A2DE-6D7B10588E9D}" destId="{D4257AA8-6772-441B-9CA7-2866334E843D}" srcOrd="3" destOrd="0" presId="urn:microsoft.com/office/officeart/2005/8/layout/process5"/>
    <dgm:cxn modelId="{187684D5-3210-41E0-84F1-719FB4C34177}" type="presParOf" srcId="{D4257AA8-6772-441B-9CA7-2866334E843D}" destId="{782205F6-255D-443B-B53B-5114239A82C7}" srcOrd="0" destOrd="0" presId="urn:microsoft.com/office/officeart/2005/8/layout/process5"/>
    <dgm:cxn modelId="{B1747120-9213-42FB-8434-B63D80377B31}" type="presParOf" srcId="{7634A8E9-86FF-4D0F-A2DE-6D7B10588E9D}" destId="{E8DF7A8A-5A51-4BE2-A01C-8DA73F533BB8}" srcOrd="4" destOrd="0" presId="urn:microsoft.com/office/officeart/2005/8/layout/process5"/>
    <dgm:cxn modelId="{776C1131-F5BE-45D8-9359-D32CBAE15CF2}" type="presParOf" srcId="{7634A8E9-86FF-4D0F-A2DE-6D7B10588E9D}" destId="{39552C39-A124-474C-814E-A490810B48B0}" srcOrd="5" destOrd="0" presId="urn:microsoft.com/office/officeart/2005/8/layout/process5"/>
    <dgm:cxn modelId="{E7CE6186-7F4D-4D28-94BB-AF0ED498C845}" type="presParOf" srcId="{39552C39-A124-474C-814E-A490810B48B0}" destId="{8357778D-CC44-423A-BF2C-A45D3B912E4C}" srcOrd="0" destOrd="0" presId="urn:microsoft.com/office/officeart/2005/8/layout/process5"/>
    <dgm:cxn modelId="{60C3E4C5-3D4A-441D-8343-5EB6C6095354}" type="presParOf" srcId="{7634A8E9-86FF-4D0F-A2DE-6D7B10588E9D}" destId="{FF75A54F-526F-439D-92EB-84F4CAFBD69E}" srcOrd="6" destOrd="0" presId="urn:microsoft.com/office/officeart/2005/8/layout/process5"/>
    <dgm:cxn modelId="{D5C38E8A-FA31-4872-B467-4B944914EBC3}" type="presParOf" srcId="{7634A8E9-86FF-4D0F-A2DE-6D7B10588E9D}" destId="{BF21DD7C-ECFC-4A49-9045-17681275EB54}" srcOrd="7" destOrd="0" presId="urn:microsoft.com/office/officeart/2005/8/layout/process5"/>
    <dgm:cxn modelId="{F79F3524-1509-4924-81FB-483E31921C3D}" type="presParOf" srcId="{BF21DD7C-ECFC-4A49-9045-17681275EB54}" destId="{03792017-E8C8-4A19-A6B6-09CFC08A2401}" srcOrd="0" destOrd="0" presId="urn:microsoft.com/office/officeart/2005/8/layout/process5"/>
    <dgm:cxn modelId="{0E6F0B24-EC54-49F9-9E37-EBE9626630EF}" type="presParOf" srcId="{7634A8E9-86FF-4D0F-A2DE-6D7B10588E9D}" destId="{1D4542A7-62D4-43A0-88CF-1535F598BFDB}" srcOrd="8" destOrd="0" presId="urn:microsoft.com/office/officeart/2005/8/layout/process5"/>
    <dgm:cxn modelId="{742354BD-9A55-4E0D-93DA-ED7B1D31D7B0}" type="presParOf" srcId="{7634A8E9-86FF-4D0F-A2DE-6D7B10588E9D}" destId="{47FAE957-98B5-4A14-B94F-96256FDC24A7}" srcOrd="9" destOrd="0" presId="urn:microsoft.com/office/officeart/2005/8/layout/process5"/>
    <dgm:cxn modelId="{077A10BC-41BF-4FF6-9859-925AD89599F6}" type="presParOf" srcId="{47FAE957-98B5-4A14-B94F-96256FDC24A7}" destId="{34BA8A30-027E-496B-804B-DC550D692C1D}" srcOrd="0" destOrd="0" presId="urn:microsoft.com/office/officeart/2005/8/layout/process5"/>
    <dgm:cxn modelId="{FA2A6592-71BC-4C67-A128-3A1AFD2D69E4}" type="presParOf" srcId="{7634A8E9-86FF-4D0F-A2DE-6D7B10588E9D}" destId="{BFE47875-2459-4986-A9FA-83650CB94B45}" srcOrd="10" destOrd="0" presId="urn:microsoft.com/office/officeart/2005/8/layout/process5"/>
    <dgm:cxn modelId="{56A2D266-5104-4AC3-9CC3-6C081BF25FA3}" type="presParOf" srcId="{7634A8E9-86FF-4D0F-A2DE-6D7B10588E9D}" destId="{E74BA3B9-1AE6-4E85-8A92-63125FBB419C}" srcOrd="11" destOrd="0" presId="urn:microsoft.com/office/officeart/2005/8/layout/process5"/>
    <dgm:cxn modelId="{908A7D34-33D0-45DC-B88D-A6B85AB2A2F5}" type="presParOf" srcId="{E74BA3B9-1AE6-4E85-8A92-63125FBB419C}" destId="{BF29FE01-C752-42B1-970E-68D6EA60DB2D}" srcOrd="0" destOrd="0" presId="urn:microsoft.com/office/officeart/2005/8/layout/process5"/>
    <dgm:cxn modelId="{F7F06CAB-073A-4C69-AB07-127ECC678B6B}" type="presParOf" srcId="{7634A8E9-86FF-4D0F-A2DE-6D7B10588E9D}" destId="{CD182CAE-8919-4B9F-A774-4269491228D3}" srcOrd="12" destOrd="0" presId="urn:microsoft.com/office/officeart/2005/8/layout/process5"/>
    <dgm:cxn modelId="{712A4D23-FF4E-47A6-AFC7-81D04E95E054}" type="presParOf" srcId="{7634A8E9-86FF-4D0F-A2DE-6D7B10588E9D}" destId="{96578856-2343-4745-AFF4-1097BD400A0D}" srcOrd="13" destOrd="0" presId="urn:microsoft.com/office/officeart/2005/8/layout/process5"/>
    <dgm:cxn modelId="{DD235E77-8F7E-4C25-B7DF-5C16FA2371AA}" type="presParOf" srcId="{96578856-2343-4745-AFF4-1097BD400A0D}" destId="{F29096F8-61F2-4AE3-9880-63BBCFDBEBDB}" srcOrd="0" destOrd="0" presId="urn:microsoft.com/office/officeart/2005/8/layout/process5"/>
    <dgm:cxn modelId="{0D4F36CA-6048-472C-82B7-C972EC6D6BBF}" type="presParOf" srcId="{7634A8E9-86FF-4D0F-A2DE-6D7B10588E9D}" destId="{4B53E088-F789-41A4-909C-B5198F4909A6}" srcOrd="14" destOrd="0" presId="urn:microsoft.com/office/officeart/2005/8/layout/process5"/>
    <dgm:cxn modelId="{42C81861-DEF8-4B76-83C4-E7F248ED9B23}" type="presParOf" srcId="{7634A8E9-86FF-4D0F-A2DE-6D7B10588E9D}" destId="{D684B213-8B6D-4D28-8ACD-407EDE32724B}" srcOrd="15" destOrd="0" presId="urn:microsoft.com/office/officeart/2005/8/layout/process5"/>
    <dgm:cxn modelId="{23FCFF8D-7241-4AAF-9458-E7198EFBC074}" type="presParOf" srcId="{D684B213-8B6D-4D28-8ACD-407EDE32724B}" destId="{2B9BE44E-AE83-408D-B1EC-C04A81797420}" srcOrd="0" destOrd="0" presId="urn:microsoft.com/office/officeart/2005/8/layout/process5"/>
    <dgm:cxn modelId="{279C08BB-8742-41DB-92CF-737C32B6C13F}" type="presParOf" srcId="{7634A8E9-86FF-4D0F-A2DE-6D7B10588E9D}" destId="{26A75EE1-119B-409A-925F-560E5E81FBCC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3344C-B3F3-4192-A92E-0CAD5880F6FF}">
      <dsp:nvSpPr>
        <dsp:cNvPr id="0" name=""/>
        <dsp:cNvSpPr/>
      </dsp:nvSpPr>
      <dsp:spPr>
        <a:xfrm>
          <a:off x="1251349" y="181100"/>
          <a:ext cx="1629683" cy="977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 dirty="0"/>
        </a:p>
      </dsp:txBody>
      <dsp:txXfrm>
        <a:off x="1279988" y="209739"/>
        <a:ext cx="1572405" cy="920532"/>
      </dsp:txXfrm>
    </dsp:sp>
    <dsp:sp modelId="{74C10391-EF34-45FD-928F-BD9C3053B06E}">
      <dsp:nvSpPr>
        <dsp:cNvPr id="0" name=""/>
        <dsp:cNvSpPr/>
      </dsp:nvSpPr>
      <dsp:spPr>
        <a:xfrm rot="21598113">
          <a:off x="2981098" y="467356"/>
          <a:ext cx="241067" cy="404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2981098" y="548208"/>
        <a:ext cx="168747" cy="242497"/>
      </dsp:txXfrm>
    </dsp:sp>
    <dsp:sp modelId="{A98EDA5C-3D45-4F9F-8170-7E7B6B58D219}">
      <dsp:nvSpPr>
        <dsp:cNvPr id="0" name=""/>
        <dsp:cNvSpPr/>
      </dsp:nvSpPr>
      <dsp:spPr>
        <a:xfrm>
          <a:off x="3335877" y="179956"/>
          <a:ext cx="1629683" cy="977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smtClean="0"/>
            <a:t>K3.</a:t>
          </a:r>
          <a:r>
            <a:rPr lang="en-US" sz="1800" kern="1200" dirty="0" smtClean="0"/>
            <a:t/>
          </a:r>
          <a:br>
            <a:rPr lang="en-US" sz="1800" kern="1200" dirty="0" smtClean="0"/>
          </a:br>
          <a:r>
            <a:rPr lang="zh-TW" altLang="en-US" sz="1800" b="0" i="0" kern="1200" dirty="0" smtClean="0"/>
            <a:t>小小水樂園</a:t>
          </a:r>
          <a:endParaRPr lang="zh-TW" altLang="en-US" sz="1800" kern="1200" dirty="0"/>
        </a:p>
      </dsp:txBody>
      <dsp:txXfrm>
        <a:off x="3364516" y="208595"/>
        <a:ext cx="1572405" cy="920532"/>
      </dsp:txXfrm>
    </dsp:sp>
    <dsp:sp modelId="{D4257AA8-6772-441B-9CA7-2866334E843D}">
      <dsp:nvSpPr>
        <dsp:cNvPr id="0" name=""/>
        <dsp:cNvSpPr/>
      </dsp:nvSpPr>
      <dsp:spPr>
        <a:xfrm rot="21541494">
          <a:off x="5098664" y="447916"/>
          <a:ext cx="320758" cy="404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5098671" y="529567"/>
        <a:ext cx="224531" cy="242497"/>
      </dsp:txXfrm>
    </dsp:sp>
    <dsp:sp modelId="{E8DF7A8A-5A51-4BE2-A01C-8DA73F533BB8}">
      <dsp:nvSpPr>
        <dsp:cNvPr id="0" name=""/>
        <dsp:cNvSpPr/>
      </dsp:nvSpPr>
      <dsp:spPr>
        <a:xfrm>
          <a:off x="5570679" y="141919"/>
          <a:ext cx="1629683" cy="977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smtClean="0"/>
            <a:t>K2</a:t>
          </a:r>
          <a:r>
            <a:rPr lang="en-US" sz="1800" kern="1200" dirty="0" smtClean="0"/>
            <a:t/>
          </a:r>
          <a:br>
            <a:rPr lang="en-US" sz="1800" kern="1200" dirty="0" smtClean="0"/>
          </a:br>
          <a:r>
            <a:rPr lang="zh-TW" altLang="en-US" sz="1800" b="0" i="0" kern="1200" dirty="0" smtClean="0"/>
            <a:t>鋼鐵碰碰車</a:t>
          </a:r>
          <a:endParaRPr lang="zh-TW" altLang="en-US" sz="1800" kern="1200" dirty="0"/>
        </a:p>
      </dsp:txBody>
      <dsp:txXfrm>
        <a:off x="5599318" y="170558"/>
        <a:ext cx="1572405" cy="920532"/>
      </dsp:txXfrm>
    </dsp:sp>
    <dsp:sp modelId="{39552C39-A124-474C-814E-A490810B48B0}">
      <dsp:nvSpPr>
        <dsp:cNvPr id="0" name=""/>
        <dsp:cNvSpPr/>
      </dsp:nvSpPr>
      <dsp:spPr>
        <a:xfrm rot="103996">
          <a:off x="6397690" y="1960797"/>
          <a:ext cx="376526" cy="404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6397716" y="2039921"/>
        <a:ext cx="263568" cy="242497"/>
      </dsp:txXfrm>
    </dsp:sp>
    <dsp:sp modelId="{FF75A54F-526F-439D-92EB-84F4CAFBD69E}">
      <dsp:nvSpPr>
        <dsp:cNvPr id="0" name=""/>
        <dsp:cNvSpPr/>
      </dsp:nvSpPr>
      <dsp:spPr>
        <a:xfrm>
          <a:off x="7910465" y="212722"/>
          <a:ext cx="1629683" cy="977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0" i="0" u="none" strike="noStrike" kern="1200" dirty="0" smtClean="0">
              <a:solidFill>
                <a:schemeClr val="bg1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獅子</a:t>
          </a:r>
          <a:r>
            <a:rPr lang="zh-TW" altLang="en-US" sz="1800" b="0" i="0" u="none" strike="noStrike" kern="1200" dirty="0" smtClean="0">
              <a:solidFill>
                <a:srgbClr val="FFFFFF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寶寶</a:t>
          </a:r>
          <a:r>
            <a:rPr lang="en-US" altLang="zh-TW" sz="1800" b="0" i="0" u="none" strike="noStrike" kern="1200" dirty="0" smtClean="0">
              <a:solidFill>
                <a:srgbClr val="FFFFFF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x</a:t>
          </a:r>
          <a:r>
            <a:rPr lang="zh-TW" altLang="en-US" sz="1800" b="0" i="0" u="none" strike="noStrike" kern="1200" dirty="0" smtClean="0">
              <a:solidFill>
                <a:srgbClr val="FFFFFF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寶貝</a:t>
          </a:r>
          <a:r>
            <a:rPr lang="zh-TW" altLang="en-US" sz="1800" b="0" i="0" u="none" strike="noStrike" kern="1200" dirty="0" smtClean="0">
              <a:solidFill>
                <a:schemeClr val="bg1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叢林歷險</a:t>
          </a:r>
          <a:r>
            <a:rPr lang="zh-TW" altLang="en-US" sz="1800" b="0" i="0" u="none" strike="noStrike" kern="1200" dirty="0" smtClean="0">
              <a:solidFill>
                <a:srgbClr val="FFFFFF"/>
              </a:solidFill>
              <a:effectLst/>
              <a:latin typeface="Arial" panose="020B0604020202020204" pitchFamily="34" charset="0"/>
              <a:hlinkClick xmlns:r="http://schemas.openxmlformats.org/officeDocument/2006/relationships" r:id="rId1" tooltip="獅子寶寶x寶貝叢林歷險館"/>
            </a:rPr>
            <a:t>館</a:t>
          </a:r>
          <a:endParaRPr lang="zh-TW" altLang="en-US" sz="1800" kern="1200" dirty="0"/>
        </a:p>
      </dsp:txBody>
      <dsp:txXfrm>
        <a:off x="7939104" y="241361"/>
        <a:ext cx="1572405" cy="920532"/>
      </dsp:txXfrm>
    </dsp:sp>
    <dsp:sp modelId="{BF21DD7C-ECFC-4A49-9045-17681275EB54}">
      <dsp:nvSpPr>
        <dsp:cNvPr id="0" name=""/>
        <dsp:cNvSpPr/>
      </dsp:nvSpPr>
      <dsp:spPr>
        <a:xfrm rot="5203928">
          <a:off x="8638600" y="1222288"/>
          <a:ext cx="255947" cy="404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 rot="-5400000">
        <a:off x="8643136" y="1296457"/>
        <a:ext cx="242497" cy="179163"/>
      </dsp:txXfrm>
    </dsp:sp>
    <dsp:sp modelId="{1D4542A7-62D4-43A0-88CF-1535F598BFDB}">
      <dsp:nvSpPr>
        <dsp:cNvPr id="0" name=""/>
        <dsp:cNvSpPr/>
      </dsp:nvSpPr>
      <dsp:spPr>
        <a:xfrm>
          <a:off x="7993824" y="1672668"/>
          <a:ext cx="1629683" cy="977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b="0" i="0" kern="1200" dirty="0" smtClean="0"/>
            <a:t>《</a:t>
          </a:r>
          <a:r>
            <a:rPr lang="zh-TW" altLang="en-US" sz="1800" b="0" i="0" kern="1200" dirty="0" smtClean="0"/>
            <a:t>重返基地</a:t>
          </a:r>
          <a:r>
            <a:rPr lang="en-US" altLang="zh-TW" sz="1800" b="0" i="0" kern="1200" dirty="0" smtClean="0"/>
            <a:t>720》</a:t>
          </a:r>
          <a:endParaRPr lang="zh-TW" altLang="en-US" sz="1800" kern="1200" dirty="0"/>
        </a:p>
      </dsp:txBody>
      <dsp:txXfrm>
        <a:off x="8022463" y="1701307"/>
        <a:ext cx="1572405" cy="920532"/>
      </dsp:txXfrm>
    </dsp:sp>
    <dsp:sp modelId="{47FAE957-98B5-4A14-B94F-96256FDC24A7}">
      <dsp:nvSpPr>
        <dsp:cNvPr id="0" name=""/>
        <dsp:cNvSpPr/>
      </dsp:nvSpPr>
      <dsp:spPr>
        <a:xfrm rot="10861781">
          <a:off x="7457476" y="1938614"/>
          <a:ext cx="379058" cy="404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7571184" y="2020468"/>
        <a:ext cx="265341" cy="242497"/>
      </dsp:txXfrm>
    </dsp:sp>
    <dsp:sp modelId="{BFE47875-2459-4986-A9FA-83650CB94B45}">
      <dsp:nvSpPr>
        <dsp:cNvPr id="0" name=""/>
        <dsp:cNvSpPr/>
      </dsp:nvSpPr>
      <dsp:spPr>
        <a:xfrm>
          <a:off x="5649051" y="1630525"/>
          <a:ext cx="1629683" cy="977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smtClean="0"/>
            <a:t>A8</a:t>
          </a:r>
          <a:r>
            <a:rPr lang="en-US" sz="1800" kern="1200" smtClean="0"/>
            <a:t/>
          </a:r>
          <a:br>
            <a:rPr lang="en-US" sz="1800" kern="1200" smtClean="0"/>
          </a:br>
          <a:r>
            <a:rPr lang="zh-TW" altLang="en-US" sz="1800" b="0" i="0" kern="1200" smtClean="0"/>
            <a:t>坦克大戰</a:t>
          </a:r>
          <a:endParaRPr lang="zh-TW" altLang="en-US" sz="1800" kern="1200"/>
        </a:p>
      </dsp:txBody>
      <dsp:txXfrm>
        <a:off x="5677690" y="1659164"/>
        <a:ext cx="1572405" cy="920532"/>
      </dsp:txXfrm>
    </dsp:sp>
    <dsp:sp modelId="{E74BA3B9-1AE6-4E85-8A92-63125FBB419C}">
      <dsp:nvSpPr>
        <dsp:cNvPr id="0" name=""/>
        <dsp:cNvSpPr/>
      </dsp:nvSpPr>
      <dsp:spPr>
        <a:xfrm rot="10800000">
          <a:off x="5160146" y="1917349"/>
          <a:ext cx="345493" cy="404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5263794" y="1998181"/>
        <a:ext cx="241845" cy="242497"/>
      </dsp:txXfrm>
    </dsp:sp>
    <dsp:sp modelId="{CD182CAE-8919-4B9F-A774-4269491228D3}">
      <dsp:nvSpPr>
        <dsp:cNvPr id="0" name=""/>
        <dsp:cNvSpPr/>
      </dsp:nvSpPr>
      <dsp:spPr>
        <a:xfrm>
          <a:off x="3367493" y="1630525"/>
          <a:ext cx="1629683" cy="977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3396132" y="1659164"/>
        <a:ext cx="1572405" cy="920532"/>
      </dsp:txXfrm>
    </dsp:sp>
    <dsp:sp modelId="{96578856-2343-4745-AFF4-1097BD400A0D}">
      <dsp:nvSpPr>
        <dsp:cNvPr id="0" name=""/>
        <dsp:cNvSpPr/>
      </dsp:nvSpPr>
      <dsp:spPr>
        <a:xfrm rot="4849465">
          <a:off x="4217284" y="2518573"/>
          <a:ext cx="124330" cy="404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00" kern="1200"/>
        </a:p>
      </dsp:txBody>
      <dsp:txXfrm rot="-5400000">
        <a:off x="4155227" y="2658727"/>
        <a:ext cx="242497" cy="87031"/>
      </dsp:txXfrm>
    </dsp:sp>
    <dsp:sp modelId="{4B53E088-F789-41A4-909C-B5198F4909A6}">
      <dsp:nvSpPr>
        <dsp:cNvPr id="0" name=""/>
        <dsp:cNvSpPr/>
      </dsp:nvSpPr>
      <dsp:spPr>
        <a:xfrm>
          <a:off x="3562843" y="2839920"/>
          <a:ext cx="1629683" cy="977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 dirty="0"/>
        </a:p>
      </dsp:txBody>
      <dsp:txXfrm>
        <a:off x="3591482" y="2868559"/>
        <a:ext cx="1572405" cy="920532"/>
      </dsp:txXfrm>
    </dsp:sp>
    <dsp:sp modelId="{D684B213-8B6D-4D28-8ACD-407EDE32724B}">
      <dsp:nvSpPr>
        <dsp:cNvPr id="0" name=""/>
        <dsp:cNvSpPr/>
      </dsp:nvSpPr>
      <dsp:spPr>
        <a:xfrm rot="12329678">
          <a:off x="3056736" y="2587840"/>
          <a:ext cx="381683" cy="404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3165666" y="2693315"/>
        <a:ext cx="267178" cy="242497"/>
      </dsp:txXfrm>
    </dsp:sp>
    <dsp:sp modelId="{26A75EE1-119B-409A-925F-560E5E81FBCC}">
      <dsp:nvSpPr>
        <dsp:cNvPr id="0" name=""/>
        <dsp:cNvSpPr/>
      </dsp:nvSpPr>
      <dsp:spPr>
        <a:xfrm>
          <a:off x="1163329" y="1668011"/>
          <a:ext cx="1749482" cy="10902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i="0" kern="1200" dirty="0" smtClean="0"/>
            <a:t>沙坑遊戲場沙坑遊戲場</a:t>
          </a:r>
          <a:endParaRPr lang="zh-TW" altLang="en-US" sz="1800" kern="1200" dirty="0"/>
        </a:p>
      </dsp:txBody>
      <dsp:txXfrm>
        <a:off x="1195262" y="1699944"/>
        <a:ext cx="1685616" cy="1026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532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86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99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61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182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11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766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47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39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06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56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59DFE-8171-402F-AF78-17373881CDF7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0E24B-212E-42B8-AAE7-5DE82C0698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627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G5cBFe9Dn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     小龍</a:t>
            </a:r>
            <a:endParaRPr lang="zh-TW" altLang="en-US" dirty="0"/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3641970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989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7571" y="338999"/>
            <a:ext cx="10515600" cy="1325563"/>
          </a:xfrm>
        </p:spPr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190779"/>
              </p:ext>
            </p:extLst>
          </p:nvPr>
        </p:nvGraphicFramePr>
        <p:xfrm>
          <a:off x="707571" y="1825625"/>
          <a:ext cx="10646229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008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行程表                     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159866"/>
              </p:ext>
            </p:extLst>
          </p:nvPr>
        </p:nvGraphicFramePr>
        <p:xfrm>
          <a:off x="838200" y="1825625"/>
          <a:ext cx="10515603" cy="35280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票種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門票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園區自營遊樂設施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zh-TW" altLang="en-US" sz="2800" dirty="0">
                          <a:effectLst/>
                        </a:rPr>
                        <a:t>（每項每次）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委外小型遊樂設施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zh-TW" altLang="en-US" sz="2800" dirty="0">
                          <a:effectLst/>
                        </a:rPr>
                        <a:t>（每項每次）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小小水樂園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en-US" altLang="zh-TW" sz="2800" dirty="0">
                          <a:effectLst/>
                        </a:rPr>
                        <a:t>(</a:t>
                      </a:r>
                      <a:r>
                        <a:rPr lang="zh-TW" altLang="en-US" sz="2800" dirty="0">
                          <a:effectLst/>
                        </a:rPr>
                        <a:t>夏季開放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  <a:br>
                        <a:rPr lang="en-US" altLang="zh-TW" sz="2800" dirty="0">
                          <a:effectLst/>
                        </a:rPr>
                      </a:br>
                      <a:r>
                        <a:rPr lang="zh-TW" altLang="en-US" sz="2800" dirty="0">
                          <a:effectLst/>
                        </a:rPr>
                        <a:t>（每次）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全票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>
                          <a:effectLst/>
                        </a:rPr>
                        <a:t>優待票</a:t>
                      </a:r>
                      <a:endParaRPr lang="zh-TW" altLang="en-US" sz="28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團體票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800" dirty="0">
                          <a:effectLst/>
                        </a:rPr>
                        <a:t>票價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en-US" altLang="zh-TW" sz="2800" dirty="0">
                          <a:effectLst/>
                        </a:rPr>
                        <a:t>(</a:t>
                      </a:r>
                      <a:r>
                        <a:rPr lang="zh-TW" altLang="en-US" sz="2800" dirty="0">
                          <a:effectLst/>
                        </a:rPr>
                        <a:t>元，含稅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>
                          <a:effectLst/>
                        </a:rPr>
                        <a:t>30</a:t>
                      </a:r>
                      <a:r>
                        <a:rPr lang="zh-TW" altLang="en-US" sz="2800">
                          <a:effectLst/>
                        </a:rPr>
                        <a:t>人</a:t>
                      </a:r>
                      <a:r>
                        <a:rPr lang="en-US" altLang="zh-TW" sz="2800">
                          <a:effectLst/>
                        </a:rPr>
                        <a:t>(</a:t>
                      </a:r>
                      <a:r>
                        <a:rPr lang="zh-TW" altLang="en-US" sz="2800">
                          <a:effectLst/>
                        </a:rPr>
                        <a:t>含</a:t>
                      </a:r>
                      <a:r>
                        <a:rPr lang="en-US" altLang="zh-TW" sz="2800">
                          <a:effectLst/>
                        </a:rPr>
                        <a:t>)</a:t>
                      </a:r>
                      <a:br>
                        <a:rPr lang="en-US" altLang="zh-TW" sz="2800">
                          <a:effectLst/>
                        </a:rPr>
                      </a:br>
                      <a:r>
                        <a:rPr lang="zh-TW" altLang="en-US" sz="2800">
                          <a:effectLst/>
                        </a:rPr>
                        <a:t>以上</a:t>
                      </a:r>
                      <a:r>
                        <a:rPr lang="en-US" altLang="zh-TW" sz="2800">
                          <a:effectLst/>
                        </a:rPr>
                        <a:t>7</a:t>
                      </a:r>
                      <a:r>
                        <a:rPr lang="zh-TW" altLang="en-US" sz="280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30 (7</a:t>
                      </a:r>
                      <a:r>
                        <a:rPr lang="zh-TW" altLang="en-US" sz="2800" dirty="0">
                          <a:effectLst/>
                        </a:rPr>
                        <a:t>項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kern="1200" dirty="0" smtClean="0">
                          <a:effectLst/>
                        </a:rPr>
                        <a:t>20 (8</a:t>
                      </a:r>
                      <a:r>
                        <a:rPr lang="zh-TW" altLang="en-US" sz="2800" kern="1200" dirty="0" smtClean="0">
                          <a:effectLst/>
                        </a:rPr>
                        <a:t>項</a:t>
                      </a:r>
                      <a:r>
                        <a:rPr lang="en-US" altLang="zh-TW" sz="2800" kern="1200" dirty="0" smtClean="0">
                          <a:effectLst/>
                        </a:rPr>
                        <a:t>)</a:t>
                      </a:r>
                      <a:endParaRPr lang="en-US" altLang="zh-TW" sz="28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56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998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OG5cBFe9DnM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690688"/>
            <a:ext cx="6211388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23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117</Words>
  <Application>Microsoft Office PowerPoint</Application>
  <PresentationFormat>寬螢幕</PresentationFormat>
  <Paragraphs>25</Paragraphs>
  <Slides>5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行程表                     票價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2022-12-20T07:44:24Z</dcterms:created>
  <dcterms:modified xsi:type="dcterms:W3CDTF">2023-01-10T07:56:05Z</dcterms:modified>
</cp:coreProperties>
</file>