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887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15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841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956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91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417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1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79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47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347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5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heart">
            <a:avLst/>
          </a:prstGeom>
          <a:ln w="76200">
            <a:solidFill>
              <a:srgbClr val="FFC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BF9E6-3145-44C0-9198-E3B8E086920E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38D55-3793-460D-9050-BF13DBA5BC0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83" y="154431"/>
            <a:ext cx="935133" cy="1746951"/>
          </a:xfrm>
          <a:prstGeom prst="rect">
            <a:avLst/>
          </a:prstGeom>
        </p:spPr>
      </p:pic>
      <p:sp>
        <p:nvSpPr>
          <p:cNvPr id="9" name="菱形 8"/>
          <p:cNvSpPr/>
          <p:nvPr userDrawn="1"/>
        </p:nvSpPr>
        <p:spPr>
          <a:xfrm rot="10800000">
            <a:off x="7856113" y="1200137"/>
            <a:ext cx="1017431" cy="95063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年</a:t>
            </a:r>
            <a:endParaRPr lang="zh-TW" altLang="en-US" sz="3200" dirty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7534140" y="558691"/>
            <a:ext cx="1661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新年快樂</a:t>
            </a:r>
            <a:endParaRPr lang="zh-TW" altLang="en-US" sz="2800" dirty="0">
              <a:solidFill>
                <a:srgbClr val="00B0F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283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596445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文鼎中特圓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2022-12-06T07:27:58Z</dcterms:created>
  <dcterms:modified xsi:type="dcterms:W3CDTF">2022-12-13T07:46:03Z</dcterms:modified>
</cp:coreProperties>
</file>