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07B2F-754C-4271-A238-6D6ECDF51DA4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EDAEF-D1D7-408F-9F73-7BEE30DDC1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08615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07B2F-754C-4271-A238-6D6ECDF51DA4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EDAEF-D1D7-408F-9F73-7BEE30DDC1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8836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07B2F-754C-4271-A238-6D6ECDF51DA4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EDAEF-D1D7-408F-9F73-7BEE30DDC1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6638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rgbClr val="FF3300"/>
            </a:solidFill>
          </a:ln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07B2F-754C-4271-A238-6D6ECDF51DA4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EDAEF-D1D7-408F-9F73-7BEE30DDC113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8" name="圖片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641" y="107067"/>
            <a:ext cx="1513709" cy="1841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22729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07B2F-754C-4271-A238-6D6ECDF51DA4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EDAEF-D1D7-408F-9F73-7BEE30DDC1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6450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07B2F-754C-4271-A238-6D6ECDF51DA4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EDAEF-D1D7-408F-9F73-7BEE30DDC1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6336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07B2F-754C-4271-A238-6D6ECDF51DA4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EDAEF-D1D7-408F-9F73-7BEE30DDC1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6001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07B2F-754C-4271-A238-6D6ECDF51DA4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EDAEF-D1D7-408F-9F73-7BEE30DDC1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4133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07B2F-754C-4271-A238-6D6ECDF51DA4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EDAEF-D1D7-408F-9F73-7BEE30DDC1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1805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07B2F-754C-4271-A238-6D6ECDF51DA4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EDAEF-D1D7-408F-9F73-7BEE30DDC1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4429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07B2F-754C-4271-A238-6D6ECDF51DA4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EDAEF-D1D7-408F-9F73-7BEE30DDC1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7069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2522" y="500062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2310551"/>
            <a:ext cx="7886700" cy="3866412"/>
          </a:xfrm>
          <a:prstGeom prst="roundRect">
            <a:avLst/>
          </a:prstGeom>
          <a:ln w="76200">
            <a:solidFill>
              <a:srgbClr val="FFC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407B2F-754C-4271-A238-6D6ECDF51DA4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CEDAEF-D1D7-408F-9F73-7BEE30DDC11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菱形 7"/>
          <p:cNvSpPr/>
          <p:nvPr userDrawn="1"/>
        </p:nvSpPr>
        <p:spPr>
          <a:xfrm rot="10800000">
            <a:off x="7946264" y="918450"/>
            <a:ext cx="1197736" cy="1264389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文鼎特毛楷" panose="020B0609010101010101" pitchFamily="49" charset="-120"/>
                <a:ea typeface="文鼎特毛楷" panose="020B0609010101010101" pitchFamily="49" charset="-120"/>
              </a:rPr>
              <a:t>福</a:t>
            </a:r>
            <a:endParaRPr lang="zh-TW" altLang="en-US" sz="2800" dirty="0">
              <a:solidFill>
                <a:schemeClr val="tx1">
                  <a:lumMod val="85000"/>
                  <a:lumOff val="15000"/>
                </a:schemeClr>
              </a:solidFill>
              <a:latin typeface="文鼎特毛楷" panose="020B0609010101010101" pitchFamily="49" charset="-120"/>
              <a:ea typeface="文鼎特毛楷" panose="020B0609010101010101" pitchFamily="49" charset="-120"/>
            </a:endParaRPr>
          </a:p>
        </p:txBody>
      </p:sp>
      <p:pic>
        <p:nvPicPr>
          <p:cNvPr id="9" name="圖片 8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5264"/>
            <a:ext cx="1738648" cy="1947427"/>
          </a:xfrm>
          <a:prstGeom prst="rect">
            <a:avLst/>
          </a:prstGeom>
        </p:spPr>
      </p:pic>
      <p:sp>
        <p:nvSpPr>
          <p:cNvPr id="10" name="文字方塊 9"/>
          <p:cNvSpPr txBox="1"/>
          <p:nvPr userDrawn="1"/>
        </p:nvSpPr>
        <p:spPr>
          <a:xfrm>
            <a:off x="7648037" y="395230"/>
            <a:ext cx="1790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solidFill>
                  <a:srgbClr val="002060"/>
                </a:solidFill>
                <a:latin typeface="文鼎特毛楷" panose="020B0609010101010101" pitchFamily="49" charset="-120"/>
                <a:ea typeface="文鼎特毛楷" panose="020B0609010101010101" pitchFamily="49" charset="-120"/>
              </a:rPr>
              <a:t>新年快樂</a:t>
            </a:r>
            <a:endParaRPr lang="zh-TW" altLang="en-US" sz="2800" dirty="0">
              <a:solidFill>
                <a:srgbClr val="002060"/>
              </a:solidFill>
              <a:latin typeface="文鼎特毛楷" panose="020B0609010101010101" pitchFamily="49" charset="-120"/>
              <a:ea typeface="文鼎特毛楷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10540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4">
              <a:lumMod val="60000"/>
              <a:lumOff val="40000"/>
            </a:schemeClr>
          </a:solidFill>
          <a:latin typeface="文鼎特圓" panose="020B0609010101010101" pitchFamily="49" charset="-120"/>
          <a:ea typeface="文鼎特圓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5"/>
                </a:solidFill>
              </a:rPr>
              <a:t>兔年行大運</a:t>
            </a:r>
            <a:endParaRPr lang="zh-TW" altLang="en-US" dirty="0">
              <a:solidFill>
                <a:schemeClr val="accent5"/>
              </a:solidFill>
            </a:endParaRPr>
          </a:p>
        </p:txBody>
      </p:sp>
      <p:pic>
        <p:nvPicPr>
          <p:cNvPr id="8" name="內容版面配置區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876" y="1825625"/>
            <a:ext cx="6820317" cy="4117973"/>
          </a:xfrm>
          <a:ln>
            <a:solidFill>
              <a:srgbClr val="FFC000"/>
            </a:solidFill>
          </a:ln>
        </p:spPr>
      </p:pic>
    </p:spTree>
    <p:extLst>
      <p:ext uri="{BB962C8B-B14F-4D97-AF65-F5344CB8AC3E}">
        <p14:creationId xmlns:p14="http://schemas.microsoft.com/office/powerpoint/2010/main" val="991814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5"/>
                </a:solidFill>
              </a:rPr>
              <a:t>全家一起出去玩</a:t>
            </a:r>
            <a:endParaRPr lang="zh-TW" altLang="en-US" dirty="0">
              <a:solidFill>
                <a:schemeClr val="accent5"/>
              </a:solidFill>
            </a:endParaRPr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3" y="1825625"/>
            <a:ext cx="6769020" cy="4351338"/>
          </a:xfrm>
          <a:ln>
            <a:solidFill>
              <a:srgbClr val="FFC000"/>
            </a:solidFill>
          </a:ln>
        </p:spPr>
      </p:pic>
    </p:spTree>
    <p:extLst>
      <p:ext uri="{BB962C8B-B14F-4D97-AF65-F5344CB8AC3E}">
        <p14:creationId xmlns:p14="http://schemas.microsoft.com/office/powerpoint/2010/main" val="287816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</TotalTime>
  <Words>8</Words>
  <Application>Microsoft Office PowerPoint</Application>
  <PresentationFormat>如螢幕大小 (4:3)</PresentationFormat>
  <Paragraphs>2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文鼎特毛楷</vt:lpstr>
      <vt:lpstr>文鼎特圓</vt:lpstr>
      <vt:lpstr>新細明體</vt:lpstr>
      <vt:lpstr>Arial</vt:lpstr>
      <vt:lpstr>Calibri</vt:lpstr>
      <vt:lpstr>Office 佈景主題</vt:lpstr>
      <vt:lpstr>兔年行大運</vt:lpstr>
      <vt:lpstr>全家一起出去玩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2022-12-06T07:28:47Z</dcterms:created>
  <dcterms:modified xsi:type="dcterms:W3CDTF">2022-12-13T07:54:38Z</dcterms:modified>
</cp:coreProperties>
</file>