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ACA63-2F88-4075-B2BD-81062A7C1888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60655-49B8-4932-BD41-96BDE88F81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35816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ACA63-2F88-4075-B2BD-81062A7C1888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60655-49B8-4932-BD41-96BDE88F81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6222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ACA63-2F88-4075-B2BD-81062A7C1888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60655-49B8-4932-BD41-96BDE88F81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96374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ACA63-2F88-4075-B2BD-81062A7C1888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60655-49B8-4932-BD41-96BDE88F81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48253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ACA63-2F88-4075-B2BD-81062A7C1888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60655-49B8-4932-BD41-96BDE88F81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1977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ACA63-2F88-4075-B2BD-81062A7C1888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60655-49B8-4932-BD41-96BDE88F81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04871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ACA63-2F88-4075-B2BD-81062A7C1888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60655-49B8-4932-BD41-96BDE88F81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8566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ACA63-2F88-4075-B2BD-81062A7C1888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60655-49B8-4932-BD41-96BDE88F81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8010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ACA63-2F88-4075-B2BD-81062A7C1888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60655-49B8-4932-BD41-96BDE88F81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9068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ACA63-2F88-4075-B2BD-81062A7C1888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60655-49B8-4932-BD41-96BDE88F81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54023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ACA63-2F88-4075-B2BD-81062A7C1888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60655-49B8-4932-BD41-96BDE88F81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6834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2005013"/>
            <a:ext cx="7886700" cy="4351338"/>
          </a:xfrm>
          <a:prstGeom prst="heart">
            <a:avLst/>
          </a:prstGeom>
          <a:ln w="76200">
            <a:solidFill>
              <a:srgbClr val="0070C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E60655-49B8-4932-BD41-96BDE88F811B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909542">
            <a:off x="-472527" y="-161582"/>
            <a:ext cx="2137489" cy="2051990"/>
          </a:xfrm>
          <a:prstGeom prst="rect">
            <a:avLst/>
          </a:prstGeom>
        </p:spPr>
      </p:pic>
      <p:sp>
        <p:nvSpPr>
          <p:cNvPr id="9" name="矩形 8"/>
          <p:cNvSpPr/>
          <p:nvPr userDrawn="1"/>
        </p:nvSpPr>
        <p:spPr>
          <a:xfrm>
            <a:off x="7561909" y="1389054"/>
            <a:ext cx="962821" cy="93900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春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4243521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虎年行大運</a:t>
            </a:r>
            <a:endParaRPr lang="zh-TW" altLang="en-US"/>
          </a:p>
        </p:txBody>
      </p:sp>
      <p:pic>
        <p:nvPicPr>
          <p:cNvPr id="6" name="內容版面配置區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2398" y="1978888"/>
            <a:ext cx="6708003" cy="4351337"/>
          </a:xfrm>
        </p:spPr>
      </p:pic>
    </p:spTree>
    <p:extLst>
      <p:ext uri="{BB962C8B-B14F-4D97-AF65-F5344CB8AC3E}">
        <p14:creationId xmlns:p14="http://schemas.microsoft.com/office/powerpoint/2010/main" val="12556037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</TotalTime>
  <Words>4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虎年行大運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5</cp:revision>
  <dcterms:created xsi:type="dcterms:W3CDTF">2022-12-06T07:29:32Z</dcterms:created>
  <dcterms:modified xsi:type="dcterms:W3CDTF">2022-12-13T07:53:22Z</dcterms:modified>
</cp:coreProperties>
</file>