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7FD"/>
    <a:srgbClr val="3F0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E8D42-6865-42E3-BDDB-B6B58BF78FE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99312-01B8-4582-9DF4-80014907B6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900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06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89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6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83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30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61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3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09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18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01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48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934C5-B176-44B6-96F3-1C959B78A1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F4660-ED54-43E1-990D-542C919D438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747" y="3937991"/>
            <a:ext cx="1771253" cy="2783485"/>
          </a:xfrm>
          <a:prstGeom prst="rect">
            <a:avLst/>
          </a:prstGeom>
        </p:spPr>
      </p:pic>
      <p:sp>
        <p:nvSpPr>
          <p:cNvPr id="7" name="菱形 6"/>
          <p:cNvSpPr/>
          <p:nvPr userDrawn="1"/>
        </p:nvSpPr>
        <p:spPr>
          <a:xfrm>
            <a:off x="7340958" y="785611"/>
            <a:ext cx="1803042" cy="18674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春</a:t>
            </a:r>
            <a:endParaRPr lang="zh-TW" altLang="en-US" sz="4000" dirty="0"/>
          </a:p>
        </p:txBody>
      </p:sp>
      <p:sp>
        <p:nvSpPr>
          <p:cNvPr id="9" name="矩形 8"/>
          <p:cNvSpPr/>
          <p:nvPr userDrawn="1"/>
        </p:nvSpPr>
        <p:spPr>
          <a:xfrm>
            <a:off x="266834" y="2653048"/>
            <a:ext cx="723632" cy="3116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新年快樂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37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259874" y="365126"/>
            <a:ext cx="3944983" cy="1325563"/>
          </a:xfrm>
        </p:spPr>
        <p:txBody>
          <a:bodyPr/>
          <a:lstStyle/>
          <a:p>
            <a:r>
              <a:rPr lang="zh-TW" altLang="en-US" dirty="0" smtClean="0"/>
              <a:t>讓 阿 公 阿 嬤 快 樂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787" y="2204448"/>
            <a:ext cx="5104425" cy="3311131"/>
          </a:xfr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800" y="4077631"/>
            <a:ext cx="1284412" cy="13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511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7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讓 阿 公 阿 嬤 快 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2022-12-06T07:31:01Z</dcterms:created>
  <dcterms:modified xsi:type="dcterms:W3CDTF">2022-12-13T07:59:54Z</dcterms:modified>
</cp:coreProperties>
</file>