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99FF"/>
    <a:srgbClr val="FF9933"/>
    <a:srgbClr val="FFCCFF"/>
    <a:srgbClr val="00CCFF"/>
    <a:srgbClr val="CC99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816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277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1370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7242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525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472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887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512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085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497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9319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4719" y="354192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oundRect">
            <a:avLst/>
          </a:prstGeom>
          <a:ln w="57150">
            <a:solidFill>
              <a:srgbClr val="CC99FF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</a:t>
            </a:r>
            <a:r>
              <a:rPr lang="zh-TW" altLang="en-US" dirty="0" smtClean="0"/>
              <a:t>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727CB-11F8-4CD7-B01C-8CFABDA13756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9C7F5-2DA6-4D16-8017-18A8149280DE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" y="35920"/>
            <a:ext cx="871639" cy="891359"/>
          </a:xfrm>
          <a:prstGeom prst="rect">
            <a:avLst/>
          </a:prstGeom>
        </p:spPr>
      </p:pic>
      <p:sp>
        <p:nvSpPr>
          <p:cNvPr id="11" name="菱形 10"/>
          <p:cNvSpPr/>
          <p:nvPr userDrawn="1"/>
        </p:nvSpPr>
        <p:spPr>
          <a:xfrm rot="10800000">
            <a:off x="8019513" y="1255401"/>
            <a:ext cx="991673" cy="1043190"/>
          </a:xfrm>
          <a:prstGeom prst="diamond">
            <a:avLst/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latin typeface="文鼎粗黑" panose="020B0609010101010101" pitchFamily="49" charset="-120"/>
                <a:ea typeface="文鼎粗黑" panose="020B0609010101010101" pitchFamily="49" charset="-120"/>
              </a:rPr>
              <a:t>春</a:t>
            </a:r>
            <a:endParaRPr lang="zh-TW" altLang="en-US" sz="3200" dirty="0"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  <p:sp>
        <p:nvSpPr>
          <p:cNvPr id="12" name="文字方塊 11"/>
          <p:cNvSpPr txBox="1"/>
          <p:nvPr userDrawn="1"/>
        </p:nvSpPr>
        <p:spPr>
          <a:xfrm>
            <a:off x="7581632" y="2298591"/>
            <a:ext cx="1678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00CCFF"/>
                </a:solidFill>
                <a:latin typeface="文鼎粗黑" panose="020B0609010101010101" pitchFamily="49" charset="-120"/>
                <a:ea typeface="文鼎粗黑" panose="020B0609010101010101" pitchFamily="49" charset="-120"/>
              </a:rPr>
              <a:t>新年快樂</a:t>
            </a:r>
            <a:endParaRPr lang="zh-TW" altLang="en-US" sz="2800" dirty="0">
              <a:solidFill>
                <a:srgbClr val="00CCFF"/>
              </a:solidFill>
              <a:latin typeface="文鼎粗黑" panose="020B0609010101010101" pitchFamily="49" charset="-120"/>
              <a:ea typeface="文鼎粗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9242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66CC"/>
          </a:solidFill>
          <a:latin typeface="文鼎特圓" panose="020B0609010101010101" pitchFamily="49" charset="-120"/>
          <a:ea typeface="文鼎特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9" y="2006473"/>
            <a:ext cx="6371522" cy="4133070"/>
          </a:xfrm>
        </p:spPr>
      </p:pic>
    </p:spTree>
    <p:extLst>
      <p:ext uri="{BB962C8B-B14F-4D97-AF65-F5344CB8AC3E}">
        <p14:creationId xmlns:p14="http://schemas.microsoft.com/office/powerpoint/2010/main" val="161471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文鼎特圓</vt:lpstr>
      <vt:lpstr>文鼎粗黑</vt:lpstr>
      <vt:lpstr>新細明體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2022-12-06T07:29:18Z</dcterms:created>
  <dcterms:modified xsi:type="dcterms:W3CDTF">2022-12-13T07:50:19Z</dcterms:modified>
</cp:coreProperties>
</file>