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56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48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93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2549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991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7888759"/>
      </p:ext>
    </p:extLst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22456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561702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234783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4936656"/>
      </p:ext>
    </p:extLst>
  </p:cSld>
  <p:clrMapOvr>
    <a:masterClrMapping/>
  </p:clrMapOvr>
  <p:transition spd="slow"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84436"/>
      </p:ext>
    </p:extLst>
  </p:cSld>
  <p:clrMapOvr>
    <a:masterClrMapping/>
  </p:clrMapOvr>
  <p:transition spd="slow"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732457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6635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843165"/>
      </p:ext>
    </p:extLst>
  </p:cSld>
  <p:clrMapOvr>
    <a:masterClrMapping/>
  </p:clrMapOvr>
  <p:transition spd="slow"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7551022"/>
      </p:ext>
    </p:extLst>
  </p:cSld>
  <p:clrMapOvr>
    <a:masterClrMapping/>
  </p:clrMapOvr>
  <p:transition spd="slow"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7955442"/>
      </p:ext>
    </p:extLst>
  </p:cSld>
  <p:clrMapOvr>
    <a:masterClrMapping/>
  </p:clrMapOvr>
  <p:transition spd="slow">
    <p:randomBar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742691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編輯母片文字</a:t>
            </a:r>
            <a:r>
              <a:rPr lang="zh-TW" altLang="en-US" dirty="0" smtClean="0"/>
              <a:t>樣式</a:t>
            </a:r>
            <a:endParaRPr lang="zh-TW" altLang="en-US" dirty="0" smtClean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378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850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06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89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404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6295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9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10000" contrast="8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78550-5507-4E8F-841D-98021DA80B2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A328B-3CF6-462A-987A-08E10E2DE2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75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10000" contrast="8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F46CF-87AD-47B2-9467-A428B4613EE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A68A-A68C-4CE4-BD3F-EDFC34972D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5489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821577" y="1122363"/>
            <a:ext cx="9144000" cy="1655762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6501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7_我的快樂童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ch7_我的快樂童年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2022-12-06T07:31:15Z</dcterms:created>
  <dcterms:modified xsi:type="dcterms:W3CDTF">2022-12-13T07:52:30Z</dcterms:modified>
</cp:coreProperties>
</file>