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BECC"/>
    <a:srgbClr val="F7F5A7"/>
    <a:srgbClr val="F8FC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0279" y="4336134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CD3C-DFC5-4542-8D76-910694EAE56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AE2-4AE5-4341-8C55-114E4AC57505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5332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CD3C-DFC5-4542-8D76-910694EAE56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AE2-4AE5-4341-8C55-114E4AC57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7282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CD3C-DFC5-4542-8D76-910694EAE56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AE2-4AE5-4341-8C55-114E4AC57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785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CD3C-DFC5-4542-8D76-910694EAE56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AE2-4AE5-4341-8C55-114E4AC57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415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CD3C-DFC5-4542-8D76-910694EAE56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AE2-4AE5-4341-8C55-114E4AC57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4320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CD3C-DFC5-4542-8D76-910694EAE56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AE2-4AE5-4341-8C55-114E4AC57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540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CD3C-DFC5-4542-8D76-910694EAE56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AE2-4AE5-4341-8C55-114E4AC57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4255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CD3C-DFC5-4542-8D76-910694EAE56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AE2-4AE5-4341-8C55-114E4AC57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176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CD3C-DFC5-4542-8D76-910694EAE56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AE2-4AE5-4341-8C55-114E4AC57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7620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CD3C-DFC5-4542-8D76-910694EAE56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AE2-4AE5-4341-8C55-114E4AC57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12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CD3C-DFC5-4542-8D76-910694EAE56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AE2-4AE5-4341-8C55-114E4AC57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5616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rgbClr val="F8FCFA"/>
            </a:gs>
            <a:gs pos="54000">
              <a:schemeClr val="accent3">
                <a:lumMod val="40000"/>
                <a:lumOff val="60000"/>
              </a:schemeClr>
            </a:gs>
            <a:gs pos="71000">
              <a:schemeClr val="accent5">
                <a:lumMod val="60000"/>
                <a:lumOff val="40000"/>
              </a:schemeClr>
            </a:gs>
            <a:gs pos="96000">
              <a:srgbClr val="F7F5A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1CD3C-DFC5-4542-8D76-910694EAE56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3CAE2-4AE5-4341-8C55-114E4AC57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905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7456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紫蘿蘭色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2022-12-06T07:32:00Z</dcterms:created>
  <dcterms:modified xsi:type="dcterms:W3CDTF">2022-12-13T07:38:02Z</dcterms:modified>
</cp:coreProperties>
</file>