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5103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60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65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520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22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592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35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29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603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30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21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890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571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D092F-EEDB-4F29-AD2F-60B17309450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7A32D-8EDC-4F1F-B7CE-4C92775A3A58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5302"/>
            <a:ext cx="1454233" cy="2711652"/>
          </a:xfrm>
          <a:prstGeom prst="rect">
            <a:avLst/>
          </a:prstGeom>
        </p:spPr>
      </p:pic>
      <p:sp>
        <p:nvSpPr>
          <p:cNvPr id="7" name="菱形 6"/>
          <p:cNvSpPr/>
          <p:nvPr userDrawn="1"/>
        </p:nvSpPr>
        <p:spPr>
          <a:xfrm rot="10800000">
            <a:off x="7963168" y="937501"/>
            <a:ext cx="1180832" cy="117172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Highlight LET" pitchFamily="2" charset="0"/>
              </a:rPr>
              <a:t>春</a:t>
            </a:r>
            <a:endParaRPr lang="zh-TW" altLang="en-US" sz="3200" b="1" dirty="0">
              <a:solidFill>
                <a:schemeClr val="tx1"/>
              </a:solidFill>
              <a:latin typeface="Highlight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3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>
              <a:lumMod val="1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2824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Highlight LET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2022-12-06T07:43:40Z</dcterms:created>
  <dcterms:modified xsi:type="dcterms:W3CDTF">2022-12-13T07:50:07Z</dcterms:modified>
</cp:coreProperties>
</file>