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29554" y="1019299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1996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862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4929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bg>
      <p:bgPr>
        <a:blipFill dpi="0" rotWithShape="1">
          <a:blip r:embed="rId2">
            <a:lum/>
          </a:blip>
          <a:srcRect/>
          <a:stretch>
            <a:fillRect t="-116000" b="-1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68897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468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17178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10348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65011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54596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3050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2424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09717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17947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72838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138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2392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7929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6860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01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7864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9519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8903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4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DF240-BAAB-4D73-AC75-0976D71856FB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603A6-1E4F-4B53-B14F-0D5F8501682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10761372" y="1646238"/>
            <a:ext cx="1184856" cy="128788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福</a:t>
            </a:r>
            <a:endParaRPr lang="zh-TW" altLang="en-US" sz="4000" dirty="0"/>
          </a:p>
        </p:txBody>
      </p:sp>
      <p:sp>
        <p:nvSpPr>
          <p:cNvPr id="8" name="矩形 7"/>
          <p:cNvSpPr/>
          <p:nvPr userDrawn="1"/>
        </p:nvSpPr>
        <p:spPr>
          <a:xfrm>
            <a:off x="734096" y="1870075"/>
            <a:ext cx="991673" cy="364208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新年快樂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812338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29554" y="1019299"/>
            <a:ext cx="9144000" cy="1227512"/>
          </a:xfrm>
        </p:spPr>
        <p:txBody>
          <a:bodyPr/>
          <a:lstStyle/>
          <a:p>
            <a:r>
              <a:rPr lang="zh-TW" altLang="en-US" dirty="0" smtClean="0"/>
              <a:t>阿公抱著我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324" y="2751966"/>
            <a:ext cx="6029352" cy="3355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264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4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阿公抱著我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2022-12-06T07:35:07Z</dcterms:created>
  <dcterms:modified xsi:type="dcterms:W3CDTF">2022-12-13T07:57:31Z</dcterms:modified>
</cp:coreProperties>
</file>