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7" d="100"/>
          <a:sy n="77" d="100"/>
        </p:scale>
        <p:origin x="498" y="-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928477" y="1122363"/>
            <a:ext cx="7715250" cy="1511234"/>
          </a:xfrm>
        </p:spPr>
        <p:txBody>
          <a:bodyPr anchor="b"/>
          <a:lstStyle>
            <a:lvl1pPr algn="ctr">
              <a:defRPr sz="6000"/>
            </a:lvl1pPr>
          </a:lstStyle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98242" y="2680840"/>
            <a:ext cx="9195515" cy="2840417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none"/>
        </p:style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6D754-2A37-4AE2-963E-7558445101F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E2066-BF5A-4A33-9E4F-2C0CEA5394E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菱形 7"/>
          <p:cNvSpPr/>
          <p:nvPr userDrawn="1"/>
        </p:nvSpPr>
        <p:spPr>
          <a:xfrm>
            <a:off x="9230798" y="493465"/>
            <a:ext cx="1462959" cy="1352282"/>
          </a:xfrm>
          <a:prstGeom prst="diamond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年</a:t>
            </a:r>
            <a:endParaRPr lang="zh-TW" altLang="en-US" dirty="0"/>
          </a:p>
        </p:txBody>
      </p:sp>
      <p:sp>
        <p:nvSpPr>
          <p:cNvPr id="9" name="矩形 8"/>
          <p:cNvSpPr/>
          <p:nvPr userDrawn="1"/>
        </p:nvSpPr>
        <p:spPr>
          <a:xfrm>
            <a:off x="4784233" y="1249250"/>
            <a:ext cx="1590809" cy="549253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新年快樂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826282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6D754-2A37-4AE2-963E-7558445101F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E2066-BF5A-4A33-9E4F-2C0CEA5394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2493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6D754-2A37-4AE2-963E-7558445101F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E2066-BF5A-4A33-9E4F-2C0CEA5394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2733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6D754-2A37-4AE2-963E-7558445101F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E2066-BF5A-4A33-9E4F-2C0CEA5394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0222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6D754-2A37-4AE2-963E-7558445101F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E2066-BF5A-4A33-9E4F-2C0CEA5394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71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6D754-2A37-4AE2-963E-7558445101F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E2066-BF5A-4A33-9E4F-2C0CEA5394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2617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6D754-2A37-4AE2-963E-7558445101F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E2066-BF5A-4A33-9E4F-2C0CEA5394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5513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6D754-2A37-4AE2-963E-7558445101F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E2066-BF5A-4A33-9E4F-2C0CEA5394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6882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6D754-2A37-4AE2-963E-7558445101F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E2066-BF5A-4A33-9E4F-2C0CEA5394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2354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6D754-2A37-4AE2-963E-7558445101F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E2066-BF5A-4A33-9E4F-2C0CEA5394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0096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6D754-2A37-4AE2-963E-7558445101F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E2066-BF5A-4A33-9E4F-2C0CEA5394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7035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287852"/>
            <a:ext cx="10515600" cy="1325563"/>
          </a:xfrm>
          <a:prstGeom prst="rect">
            <a:avLst/>
          </a:prstGeom>
          <a:ln w="57150">
            <a:solidFill>
              <a:srgbClr val="0070C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42998"/>
            <a:ext cx="9994007" cy="4283769"/>
          </a:xfrm>
          <a:prstGeom prst="rect">
            <a:avLst/>
          </a:prstGeom>
          <a:ln w="76200">
            <a:solidFill>
              <a:srgbClr val="00B0F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C6D754-2A37-4AE2-963E-7558445101F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3E2066-BF5A-4A33-9E4F-2C0CEA5394E5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9777" y="-103032"/>
            <a:ext cx="1665962" cy="3106455"/>
          </a:xfrm>
          <a:prstGeom prst="rect">
            <a:avLst/>
          </a:prstGeom>
        </p:spPr>
      </p:pic>
      <p:sp>
        <p:nvSpPr>
          <p:cNvPr id="8" name="菱形 7"/>
          <p:cNvSpPr/>
          <p:nvPr userDrawn="1"/>
        </p:nvSpPr>
        <p:spPr>
          <a:xfrm>
            <a:off x="10832207" y="2192525"/>
            <a:ext cx="45719" cy="45719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smtClean="0">
                <a:solidFill>
                  <a:srgbClr val="FF0000"/>
                </a:solidFill>
                <a:latin typeface="文鼎粗毛楷" panose="020B0609010101010101" pitchFamily="49" charset="-120"/>
                <a:ea typeface="文鼎粗毛楷" panose="020B0609010101010101" pitchFamily="49" charset="-120"/>
              </a:rPr>
              <a:t> </a:t>
            </a:r>
            <a:endParaRPr lang="zh-TW" altLang="en-US" sz="2400" dirty="0">
              <a:solidFill>
                <a:srgbClr val="FF0000"/>
              </a:solidFill>
              <a:latin typeface="文鼎粗毛楷" panose="020B0609010101010101" pitchFamily="49" charset="-120"/>
              <a:ea typeface="文鼎粗毛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42071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7030A0"/>
          </a:solidFill>
          <a:latin typeface="文鼎粗毛楷" panose="020B0609010101010101" pitchFamily="49" charset="-120"/>
          <a:ea typeface="文鼎粗毛楷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788096" y="237748"/>
            <a:ext cx="8682475" cy="1378110"/>
          </a:xfrm>
        </p:spPr>
        <p:txBody>
          <a:bodyPr/>
          <a:lstStyle/>
          <a:p>
            <a:r>
              <a:rPr lang="zh-TW" altLang="en-US" dirty="0" smtClean="0"/>
              <a:t>兔年行大運</a:t>
            </a:r>
            <a:endParaRPr lang="zh-TW" altLang="en-US" dirty="0"/>
          </a:p>
        </p:txBody>
      </p:sp>
      <p:pic>
        <p:nvPicPr>
          <p:cNvPr id="7" name="內容版面配置區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2674" y="1843088"/>
            <a:ext cx="7667897" cy="4518523"/>
          </a:xfrm>
        </p:spPr>
      </p:pic>
    </p:spTree>
    <p:extLst>
      <p:ext uri="{BB962C8B-B14F-4D97-AF65-F5344CB8AC3E}">
        <p14:creationId xmlns:p14="http://schemas.microsoft.com/office/powerpoint/2010/main" val="1362164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287852"/>
            <a:ext cx="8744211" cy="1325563"/>
          </a:xfrm>
        </p:spPr>
        <p:txBody>
          <a:bodyPr/>
          <a:lstStyle/>
          <a:p>
            <a:r>
              <a:rPr lang="zh-TW" altLang="en-US" smtClean="0"/>
              <a:t>去動物園玩</a:t>
            </a: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0701" y="1843088"/>
            <a:ext cx="8041710" cy="4557712"/>
          </a:xfrm>
        </p:spPr>
      </p:pic>
    </p:spTree>
    <p:extLst>
      <p:ext uri="{BB962C8B-B14F-4D97-AF65-F5344CB8AC3E}">
        <p14:creationId xmlns:p14="http://schemas.microsoft.com/office/powerpoint/2010/main" val="1609818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7</Words>
  <Application>Microsoft Office PowerPoint</Application>
  <PresentationFormat>寬螢幕</PresentationFormat>
  <Paragraphs>2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文鼎粗毛楷</vt:lpstr>
      <vt:lpstr>新細明體</vt:lpstr>
      <vt:lpstr>Arial</vt:lpstr>
      <vt:lpstr>Calibri</vt:lpstr>
      <vt:lpstr>Office 佈景主題</vt:lpstr>
      <vt:lpstr>兔年行大運</vt:lpstr>
      <vt:lpstr>去動物園玩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2022-12-06T07:57:03Z</dcterms:created>
  <dcterms:modified xsi:type="dcterms:W3CDTF">2022-12-13T07:58:42Z</dcterms:modified>
</cp:coreProperties>
</file>