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gradFill>
            <a:gsLst>
              <a:gs pos="0">
                <a:schemeClr val="bg1"/>
              </a:gs>
              <a:gs pos="48000">
                <a:schemeClr val="accent3">
                  <a:lumMod val="40000"/>
                  <a:lumOff val="60000"/>
                </a:schemeClr>
              </a:gs>
              <a:gs pos="83000">
                <a:schemeClr val="accent5">
                  <a:lumMod val="60000"/>
                  <a:lumOff val="4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gradFill>
            <a:gsLst>
              <a:gs pos="0">
                <a:schemeClr val="bg1"/>
              </a:gs>
              <a:gs pos="48000">
                <a:schemeClr val="accent3">
                  <a:lumMod val="40000"/>
                  <a:lumOff val="60000"/>
                </a:schemeClr>
              </a:gs>
              <a:gs pos="83000">
                <a:schemeClr val="accent5">
                  <a:lumMod val="60000"/>
                  <a:lumOff val="4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90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840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66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56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01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14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01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06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06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62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711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8000">
              <a:schemeClr val="accent3">
                <a:lumMod val="40000"/>
                <a:lumOff val="60000"/>
              </a:schemeClr>
            </a:gs>
            <a:gs pos="83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EA770-23C5-4EC3-BF86-7248DFE2C1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9E745-0A06-4AC8-BC41-674AB0AC36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49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8000">
              <a:schemeClr val="accent3">
                <a:lumMod val="40000"/>
                <a:lumOff val="60000"/>
              </a:schemeClr>
            </a:gs>
            <a:gs pos="83000">
              <a:schemeClr val="accent5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89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2022-12-06T07:32:11Z</dcterms:created>
  <dcterms:modified xsi:type="dcterms:W3CDTF">2022-12-13T07:59:46Z</dcterms:modified>
</cp:coreProperties>
</file>