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B0"/>
    <a:srgbClr val="DAA2F0"/>
    <a:srgbClr val="CFAADA"/>
    <a:srgbClr val="B7E9EB"/>
    <a:srgbClr val="BAE7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8EA9-9715-4FD0-8F71-9696C51F718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01403-2519-4D6F-AE40-8378F66F86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7499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8EA9-9715-4FD0-8F71-9696C51F718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01403-2519-4D6F-AE40-8378F66F86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1934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8EA9-9715-4FD0-8F71-9696C51F718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01403-2519-4D6F-AE40-8378F66F86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4655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8EA9-9715-4FD0-8F71-9696C51F718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01403-2519-4D6F-AE40-8378F66F86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2762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8EA9-9715-4FD0-8F71-9696C51F718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01403-2519-4D6F-AE40-8378F66F86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7964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8EA9-9715-4FD0-8F71-9696C51F718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01403-2519-4D6F-AE40-8378F66F86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4202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8EA9-9715-4FD0-8F71-9696C51F718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01403-2519-4D6F-AE40-8378F66F86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1030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8EA9-9715-4FD0-8F71-9696C51F718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01403-2519-4D6F-AE40-8378F66F86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9042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8EA9-9715-4FD0-8F71-9696C51F718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01403-2519-4D6F-AE40-8378F66F86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0543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8EA9-9715-4FD0-8F71-9696C51F718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01403-2519-4D6F-AE40-8378F66F86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1204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8EA9-9715-4FD0-8F71-9696C51F718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01403-2519-4D6F-AE40-8378F66F86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1956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68EA9-9715-4FD0-8F71-9696C51F718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01403-2519-4D6F-AE40-8378F66F86E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7621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FAADA"/>
            </a:gs>
            <a:gs pos="34000">
              <a:srgbClr val="BAE7E8"/>
            </a:gs>
            <a:gs pos="68000">
              <a:srgbClr val="F2F2B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兔年行大運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79781"/>
            <a:ext cx="7886700" cy="4351338"/>
          </a:xfrm>
          <a:prstGeom prst="roundRect">
            <a:avLst/>
          </a:prstGeom>
          <a:ln w="76200">
            <a:solidFill>
              <a:srgbClr val="CFAADA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68EA9-9715-4FD0-8F71-9696C51F7182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01403-2519-4D6F-AE40-8378F66F86E4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3300" y="4254162"/>
            <a:ext cx="1156324" cy="1922801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4001294"/>
            <a:ext cx="1142074" cy="2129581"/>
          </a:xfrm>
          <a:prstGeom prst="rect">
            <a:avLst/>
          </a:prstGeom>
        </p:spPr>
      </p:pic>
      <p:sp>
        <p:nvSpPr>
          <p:cNvPr id="16" name="文字方塊 15"/>
          <p:cNvSpPr txBox="1"/>
          <p:nvPr userDrawn="1"/>
        </p:nvSpPr>
        <p:spPr>
          <a:xfrm rot="10800000">
            <a:off x="7598657" y="1987463"/>
            <a:ext cx="785610" cy="83099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zh-TW" altLang="en-US" sz="4800" dirty="0" smtClean="0">
                <a:solidFill>
                  <a:srgbClr val="FFFF00"/>
                </a:solidFill>
              </a:rPr>
              <a:t>春</a:t>
            </a:r>
            <a:endParaRPr lang="zh-TW" altLang="en-US" sz="4800" dirty="0">
              <a:solidFill>
                <a:srgbClr val="FFFF00"/>
              </a:solidFill>
            </a:endParaRPr>
          </a:p>
        </p:txBody>
      </p:sp>
      <p:sp>
        <p:nvSpPr>
          <p:cNvPr id="18" name="文字方塊 17"/>
          <p:cNvSpPr txBox="1"/>
          <p:nvPr userDrawn="1"/>
        </p:nvSpPr>
        <p:spPr>
          <a:xfrm>
            <a:off x="837129" y="2701074"/>
            <a:ext cx="476518" cy="1200329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srgbClr val="FFFF00"/>
                </a:solidFill>
              </a:rPr>
              <a:t>新年快樂</a:t>
            </a:r>
            <a:endParaRPr lang="zh-TW" alt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816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2F2B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兔年行大運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594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2022-12-06T07:29:39Z</dcterms:created>
  <dcterms:modified xsi:type="dcterms:W3CDTF">2022-12-13T07:52:17Z</dcterms:modified>
</cp:coreProperties>
</file>