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47461-1E87-4D6C-B056-0A61177C0A34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C1FEA-94A4-4EBF-BF7A-1B1E9CCBE4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7544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47461-1E87-4D6C-B056-0A61177C0A34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C1FEA-94A4-4EBF-BF7A-1B1E9CCBE4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6576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47461-1E87-4D6C-B056-0A61177C0A34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C1FEA-94A4-4EBF-BF7A-1B1E9CCBE4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5274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47461-1E87-4D6C-B056-0A61177C0A34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C1FEA-94A4-4EBF-BF7A-1B1E9CCBE4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53954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47461-1E87-4D6C-B056-0A61177C0A34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C1FEA-94A4-4EBF-BF7A-1B1E9CCBE4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5748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47461-1E87-4D6C-B056-0A61177C0A34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C1FEA-94A4-4EBF-BF7A-1B1E9CCBE4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6763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47461-1E87-4D6C-B056-0A61177C0A34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C1FEA-94A4-4EBF-BF7A-1B1E9CCBE4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1546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47461-1E87-4D6C-B056-0A61177C0A34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C1FEA-94A4-4EBF-BF7A-1B1E9CCBE4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9457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47461-1E87-4D6C-B056-0A61177C0A34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C1FEA-94A4-4EBF-BF7A-1B1E9CCBE4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1336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47461-1E87-4D6C-B056-0A61177C0A34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C1FEA-94A4-4EBF-BF7A-1B1E9CCBE4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3571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47461-1E87-4D6C-B056-0A61177C0A34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C1FEA-94A4-4EBF-BF7A-1B1E9CCBE4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0660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11000">
              <a:srgbClr val="FFC000"/>
            </a:gs>
            <a:gs pos="25000">
              <a:srgbClr val="FFFF00"/>
            </a:gs>
            <a:gs pos="53000">
              <a:srgbClr val="49C0A0"/>
            </a:gs>
            <a:gs pos="97000">
              <a:srgbClr val="7030A0"/>
            </a:gs>
            <a:gs pos="82000">
              <a:srgbClr val="0070C0"/>
            </a:gs>
            <a:gs pos="67000">
              <a:srgbClr val="00B0F0"/>
            </a:gs>
            <a:gs pos="38000">
              <a:srgbClr val="C9E82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08663" y="197700"/>
            <a:ext cx="252667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新年快樂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06725" y="1687132"/>
            <a:ext cx="5102449" cy="2892850"/>
          </a:xfrm>
          <a:prstGeom prst="heart">
            <a:avLst/>
          </a:prstGeom>
          <a:gradFill>
            <a:gsLst>
              <a:gs pos="0">
                <a:srgbClr val="FF0000"/>
              </a:gs>
              <a:gs pos="100000">
                <a:srgbClr val="7030A0"/>
              </a:gs>
              <a:gs pos="85000">
                <a:srgbClr val="0070C0"/>
              </a:gs>
              <a:gs pos="70000">
                <a:srgbClr val="00B0F0"/>
              </a:gs>
              <a:gs pos="53000">
                <a:srgbClr val="92D050"/>
              </a:gs>
              <a:gs pos="34000">
                <a:srgbClr val="FFE000"/>
              </a:gs>
              <a:gs pos="17000">
                <a:srgbClr val="FFC000"/>
              </a:gs>
            </a:gsLst>
          </a:gradFill>
          <a:ln w="76200">
            <a:solidFill>
              <a:schemeClr val="bg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endParaRPr lang="zh-TW" altLang="en-US" dirty="0" smtClean="0"/>
          </a:p>
          <a:p>
            <a:pPr lvl="1"/>
            <a:endParaRPr lang="zh-TW" altLang="en-US" dirty="0" smtClean="0"/>
          </a:p>
          <a:p>
            <a:pPr lvl="3"/>
            <a:endParaRPr lang="zh-TW" altLang="en-US" dirty="0" smtClean="0"/>
          </a:p>
          <a:p>
            <a:pPr lvl="4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B47461-1E87-4D6C-B056-0A61177C0A34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C1FEA-94A4-4EBF-BF7A-1B1E9CCBE4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4807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E6E6E6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新年快樂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257" y="1523263"/>
            <a:ext cx="8569234" cy="5099605"/>
          </a:xfrm>
        </p:spPr>
      </p:pic>
    </p:spTree>
    <p:extLst>
      <p:ext uri="{BB962C8B-B14F-4D97-AF65-F5344CB8AC3E}">
        <p14:creationId xmlns:p14="http://schemas.microsoft.com/office/powerpoint/2010/main" val="2346441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</TotalTime>
  <Words>1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新年快樂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8</cp:revision>
  <dcterms:created xsi:type="dcterms:W3CDTF">2022-12-06T07:29:14Z</dcterms:created>
  <dcterms:modified xsi:type="dcterms:W3CDTF">2022-12-13T07:58:50Z</dcterms:modified>
</cp:coreProperties>
</file>