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8AD57-67F4-4EE4-BDF3-AE699C8934AA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FCB88-2BA6-4A14-B9FD-AA10726BB3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38759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8AD57-67F4-4EE4-BDF3-AE699C8934AA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FCB88-2BA6-4A14-B9FD-AA10726BB3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83453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8AD57-67F4-4EE4-BDF3-AE699C8934AA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FCB88-2BA6-4A14-B9FD-AA10726BB3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39028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983" y="1847851"/>
            <a:ext cx="78867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8AD57-67F4-4EE4-BDF3-AE699C8934AA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FCB88-2BA6-4A14-B9FD-AA10726BB3C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8" name="圖片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23455">
            <a:off x="-15029" y="365126"/>
            <a:ext cx="1695722" cy="1789351"/>
          </a:xfrm>
          <a:prstGeom prst="rect">
            <a:avLst/>
          </a:prstGeom>
        </p:spPr>
      </p:pic>
      <p:sp>
        <p:nvSpPr>
          <p:cNvPr id="10" name="菱形 9"/>
          <p:cNvSpPr/>
          <p:nvPr userDrawn="1"/>
        </p:nvSpPr>
        <p:spPr>
          <a:xfrm>
            <a:off x="7920507" y="1017430"/>
            <a:ext cx="1223493" cy="1043189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春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04500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8AD57-67F4-4EE4-BDF3-AE699C8934AA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FCB88-2BA6-4A14-B9FD-AA10726BB3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32506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8AD57-67F4-4EE4-BDF3-AE699C8934AA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FCB88-2BA6-4A14-B9FD-AA10726BB3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4807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8AD57-67F4-4EE4-BDF3-AE699C8934AA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FCB88-2BA6-4A14-B9FD-AA10726BB3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89894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8AD57-67F4-4EE4-BDF3-AE699C8934AA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FCB88-2BA6-4A14-B9FD-AA10726BB3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2976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8AD57-67F4-4EE4-BDF3-AE699C8934AA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FCB88-2BA6-4A14-B9FD-AA10726BB3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9804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8AD57-67F4-4EE4-BDF3-AE699C8934AA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FCB88-2BA6-4A14-B9FD-AA10726BB3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2610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8AD57-67F4-4EE4-BDF3-AE699C8934AA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FCB88-2BA6-4A14-B9FD-AA10726BB3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69996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flowChartConnector">
            <a:avLst/>
          </a:prstGeom>
          <a:ln w="76200">
            <a:solidFill>
              <a:srgbClr val="00B0F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E8AD57-67F4-4EE4-BDF3-AE699C8934AA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FCB88-2BA6-4A14-B9FD-AA10726BB3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0613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486983" y="365126"/>
            <a:ext cx="8028367" cy="1228543"/>
          </a:xfrm>
        </p:spPr>
        <p:txBody>
          <a:bodyPr/>
          <a:lstStyle/>
          <a:p>
            <a:r>
              <a:rPr lang="zh-TW" altLang="en-US" smtClean="0"/>
              <a:t>好好玩</a:t>
            </a:r>
            <a:endParaRPr lang="zh-TW" altLang="en-US" dirty="0"/>
          </a:p>
        </p:txBody>
      </p:sp>
      <p:pic>
        <p:nvPicPr>
          <p:cNvPr id="7" name="內容版面配置區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711" y="1847850"/>
            <a:ext cx="6708004" cy="4351338"/>
          </a:xfrm>
        </p:spPr>
      </p:pic>
    </p:spTree>
    <p:extLst>
      <p:ext uri="{BB962C8B-B14F-4D97-AF65-F5344CB8AC3E}">
        <p14:creationId xmlns:p14="http://schemas.microsoft.com/office/powerpoint/2010/main" val="4093822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</TotalTime>
  <Words>2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好好玩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2022-12-06T07:29:23Z</dcterms:created>
  <dcterms:modified xsi:type="dcterms:W3CDTF">2022-12-13T07:51:45Z</dcterms:modified>
</cp:coreProperties>
</file>