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447F-8567-449C-A599-F7DD204B6F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7B3-8DAD-4839-B5D4-7275D5E6BA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22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447F-8567-449C-A599-F7DD204B6F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7B3-8DAD-4839-B5D4-7275D5E6BA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25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447F-8567-449C-A599-F7DD204B6F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7B3-8DAD-4839-B5D4-7275D5E6BA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65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447F-8567-449C-A599-F7DD204B6F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7B3-8DAD-4839-B5D4-7275D5E6BA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4987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447F-8567-449C-A599-F7DD204B6F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7B3-8DAD-4839-B5D4-7275D5E6BA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053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447F-8567-449C-A599-F7DD204B6F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7B3-8DAD-4839-B5D4-7275D5E6BA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949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447F-8567-449C-A599-F7DD204B6F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7B3-8DAD-4839-B5D4-7275D5E6BA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208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447F-8567-449C-A599-F7DD204B6F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7B3-8DAD-4839-B5D4-7275D5E6BA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10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447F-8567-449C-A599-F7DD204B6F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7B3-8DAD-4839-B5D4-7275D5E6BA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37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447F-8567-449C-A599-F7DD204B6F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7B3-8DAD-4839-B5D4-7275D5E6BA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453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447F-8567-449C-A599-F7DD204B6F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7B3-8DAD-4839-B5D4-7275D5E6BA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526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02325"/>
            <a:ext cx="7886700" cy="4351338"/>
          </a:xfrm>
          <a:prstGeom prst="round2DiagRect">
            <a:avLst/>
          </a:prstGeom>
          <a:ln w="762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6447F-8567-449C-A599-F7DD204B6F1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E17B3-8DAD-4839-B5D4-7275D5E6BA4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89" y="4978972"/>
            <a:ext cx="3437247" cy="1879028"/>
          </a:xfrm>
          <a:prstGeom prst="rect">
            <a:avLst/>
          </a:prstGeom>
        </p:spPr>
      </p:pic>
      <p:sp>
        <p:nvSpPr>
          <p:cNvPr id="10" name="菱形 9"/>
          <p:cNvSpPr/>
          <p:nvPr userDrawn="1"/>
        </p:nvSpPr>
        <p:spPr>
          <a:xfrm rot="10800000">
            <a:off x="7778839" y="820594"/>
            <a:ext cx="1249250" cy="121061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福</a:t>
            </a:r>
            <a:endParaRPr lang="zh-TW" altLang="en-US" sz="3600" dirty="0">
              <a:solidFill>
                <a:schemeClr val="tx1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sp>
        <p:nvSpPr>
          <p:cNvPr id="11" name="文字方塊 10"/>
          <p:cNvSpPr txBox="1"/>
          <p:nvPr userDrawn="1"/>
        </p:nvSpPr>
        <p:spPr>
          <a:xfrm>
            <a:off x="7574789" y="185738"/>
            <a:ext cx="1657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33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新年快樂</a:t>
            </a:r>
            <a:endParaRPr lang="zh-TW" altLang="en-US" sz="2800" dirty="0">
              <a:solidFill>
                <a:srgbClr val="FF330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341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00000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我們一家團圓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01813"/>
            <a:ext cx="6708003" cy="4351337"/>
          </a:xfrm>
        </p:spPr>
      </p:pic>
    </p:spTree>
    <p:extLst>
      <p:ext uri="{BB962C8B-B14F-4D97-AF65-F5344CB8AC3E}">
        <p14:creationId xmlns:p14="http://schemas.microsoft.com/office/powerpoint/2010/main" val="2033809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書法家中楷體</vt:lpstr>
      <vt:lpstr>新細明體</vt:lpstr>
      <vt:lpstr>標楷體</vt:lpstr>
      <vt:lpstr>Arial</vt:lpstr>
      <vt:lpstr>Calibri</vt:lpstr>
      <vt:lpstr>Office 佈景主題</vt:lpstr>
      <vt:lpstr>我們一家團圓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2022-12-06T07:29:04Z</dcterms:created>
  <dcterms:modified xsi:type="dcterms:W3CDTF">2022-12-13T07:54:47Z</dcterms:modified>
</cp:coreProperties>
</file>