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CCFF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6768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67194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4327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943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7317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8442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03289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3927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617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2484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373118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0830" y="1794820"/>
            <a:ext cx="7886700" cy="4351338"/>
          </a:xfrm>
          <a:prstGeom prst="roundRect">
            <a:avLst/>
          </a:prstGeom>
          <a:ln w="76200">
            <a:solidFill>
              <a:schemeClr val="accent1"/>
            </a:solidFill>
          </a:ln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2535D9-E71D-4C3B-BC0D-3F5850435DC3}" type="datetimeFigureOut">
              <a:rPr lang="zh-TW" altLang="en-US" smtClean="0"/>
              <a:t>2022/12/13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CD14E-2E36-4B3F-B112-F2EF7EE8D7E9}" type="slidenum">
              <a:rPr lang="zh-TW" altLang="en-US" smtClean="0"/>
              <a:t>‹#›</a:t>
            </a:fld>
            <a:endParaRPr lang="zh-TW" altLang="en-US"/>
          </a:p>
        </p:txBody>
      </p:sp>
      <p:pic>
        <p:nvPicPr>
          <p:cNvPr id="14" name="圖片 13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10830" cy="963754"/>
          </a:xfrm>
          <a:prstGeom prst="rect">
            <a:avLst/>
          </a:prstGeom>
        </p:spPr>
      </p:pic>
      <p:sp>
        <p:nvSpPr>
          <p:cNvPr id="16" name="菱形 15"/>
          <p:cNvSpPr/>
          <p:nvPr userDrawn="1"/>
        </p:nvSpPr>
        <p:spPr>
          <a:xfrm rot="10800000">
            <a:off x="7379594" y="1825624"/>
            <a:ext cx="1030310" cy="1033485"/>
          </a:xfrm>
          <a:prstGeom prst="diamond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年</a:t>
            </a:r>
            <a:endParaRPr lang="zh-TW" altLang="en-US" sz="4000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19" name="文字方塊 18"/>
          <p:cNvSpPr txBox="1"/>
          <p:nvPr userDrawn="1"/>
        </p:nvSpPr>
        <p:spPr>
          <a:xfrm>
            <a:off x="7379594" y="2980284"/>
            <a:ext cx="12106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dirty="0" smtClean="0">
                <a:latin typeface="文鼎超圓" panose="020B0609010101010101" pitchFamily="49" charset="-120"/>
                <a:ea typeface="文鼎超圓" panose="020B0609010101010101" pitchFamily="49" charset="-120"/>
              </a:rPr>
              <a:t>新年快樂</a:t>
            </a:r>
            <a:endParaRPr lang="zh-TW" altLang="en-US" dirty="0"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22009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B0F0"/>
          </a:solidFill>
          <a:latin typeface="文鼎超圓" panose="020B0609010101010101" pitchFamily="49" charset="-120"/>
          <a:ea typeface="文鼎超圓" panose="020B0609010101010101" pitchFamily="49" charset="-120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-</a:t>
            </a:r>
            <a:r>
              <a:rPr lang="zh-TW" altLang="en-US" dirty="0" smtClean="0"/>
              <a:t>兔年行大運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50" y="2506663"/>
            <a:ext cx="6708003" cy="4351337"/>
          </a:xfrm>
        </p:spPr>
      </p:pic>
    </p:spTree>
    <p:extLst>
      <p:ext uri="{BB962C8B-B14F-4D97-AF65-F5344CB8AC3E}">
        <p14:creationId xmlns:p14="http://schemas.microsoft.com/office/powerpoint/2010/main" val="116436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</TotalTime>
  <Words>5</Words>
  <Application>Microsoft Office PowerPoint</Application>
  <PresentationFormat>如螢幕大小 (4:3)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文鼎超圓</vt:lpstr>
      <vt:lpstr>新細明體</vt:lpstr>
      <vt:lpstr>Arial</vt:lpstr>
      <vt:lpstr>Calibri</vt:lpstr>
      <vt:lpstr>Office 佈景主題</vt:lpstr>
      <vt:lpstr>-兔年行大運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6</cp:revision>
  <dcterms:created xsi:type="dcterms:W3CDTF">2022-12-06T07:29:18Z</dcterms:created>
  <dcterms:modified xsi:type="dcterms:W3CDTF">2022-12-13T07:50:27Z</dcterms:modified>
</cp:coreProperties>
</file>