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2-12-13T07:43:13.401"/>
    </inkml:context>
    <inkml:brush xml:id="br0">
      <inkml:brushProperty name="width" value="0.26667" units="cm"/>
      <inkml:brushProperty name="height" value="0.53333" units="cm"/>
      <inkml:brushProperty name="color" value="#00FFFF"/>
      <inkml:brushProperty name="tip" value="rectangle"/>
      <inkml:brushProperty name="rasterOp" value="maskPen"/>
      <inkml:brushProperty name="fitToCurve" value="1"/>
    </inkml:brush>
  </inkml:definitions>
  <inkml:trace contextRef="#ctx0" brushRef="#br0">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E319-AEFF-4A11-818A-F8F26E49564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20E7-3798-4EB9-A34A-DAEE746171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70221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59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E319-AEFF-4A11-818A-F8F26E49564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20E7-3798-4EB9-A34A-DAEE746171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783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9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E319-AEFF-4A11-818A-F8F26E49564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20E7-3798-4EB9-A34A-DAEE746171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6350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9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498" y="2187575"/>
            <a:ext cx="78867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E319-AEFF-4A11-818A-F8F26E49564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20E7-3798-4EB9-A34A-DAEE746171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6203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9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E319-AEFF-4A11-818A-F8F26E49564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20E7-3798-4EB9-A34A-DAEE746171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137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9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7574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E319-AEFF-4A11-818A-F8F26E49564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20E7-3798-4EB9-A34A-DAEE746171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4194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9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E319-AEFF-4A11-818A-F8F26E49564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20E7-3798-4EB9-A34A-DAEE746171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73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9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E319-AEFF-4A11-818A-F8F26E49564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20E7-3798-4EB9-A34A-DAEE746171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6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9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E319-AEFF-4A11-818A-F8F26E49564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20E7-3798-4EB9-A34A-DAEE746171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5271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9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E319-AEFF-4A11-818A-F8F26E49564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20E7-3798-4EB9-A34A-DAEE746171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9431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9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E319-AEFF-4A11-818A-F8F26E49564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920E7-3798-4EB9-A34A-DAEE746171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922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9000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7E319-AEFF-4A11-818A-F8F26E495647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920E7-3798-4EB9-A34A-DAEE74617110}" type="slidenum">
              <a:rPr lang="zh-TW" altLang="en-US" smtClean="0"/>
              <a:t>‹#›</a:t>
            </a:fld>
            <a:endParaRPr lang="zh-TW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1" name="筆跡 10"/>
              <p14:cNvContentPartPr/>
              <p14:nvPr userDrawn="1"/>
            </p14:nvContentPartPr>
            <p14:xfrm>
              <a:off x="3948981" y="1404725"/>
              <a:ext cx="360" cy="360"/>
            </p14:xfrm>
          </p:contentPart>
        </mc:Choice>
        <mc:Fallback>
          <p:pic>
            <p:nvPicPr>
              <p:cNvPr id="11" name="筆跡 10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901101" y="1308605"/>
                <a:ext cx="96480" cy="19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4401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59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3453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9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藍綠色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2022-12-06T07:29:13Z</dcterms:created>
  <dcterms:modified xsi:type="dcterms:W3CDTF">2022-12-13T07:52:24Z</dcterms:modified>
</cp:coreProperties>
</file>