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D50B-91E5-4900-B85D-004D9D91681F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11235-4AAA-463D-9FFB-53DD3D0B4A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9912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D50B-91E5-4900-B85D-004D9D91681F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11235-4AAA-463D-9FFB-53DD3D0B4A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912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D50B-91E5-4900-B85D-004D9D91681F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11235-4AAA-463D-9FFB-53DD3D0B4A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9195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D50B-91E5-4900-B85D-004D9D91681F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11235-4AAA-463D-9FFB-53DD3D0B4A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0908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D50B-91E5-4900-B85D-004D9D91681F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11235-4AAA-463D-9FFB-53DD3D0B4A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9395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D50B-91E5-4900-B85D-004D9D91681F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11235-4AAA-463D-9FFB-53DD3D0B4A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7939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D50B-91E5-4900-B85D-004D9D91681F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11235-4AAA-463D-9FFB-53DD3D0B4A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3721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D50B-91E5-4900-B85D-004D9D91681F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11235-4AAA-463D-9FFB-53DD3D0B4A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4398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D50B-91E5-4900-B85D-004D9D91681F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11235-4AAA-463D-9FFB-53DD3D0B4A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2794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D50B-91E5-4900-B85D-004D9D91681F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11235-4AAA-463D-9FFB-53DD3D0B4A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0567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D50B-91E5-4900-B85D-004D9D91681F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11235-4AAA-463D-9FFB-53DD3D0B4A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8203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D50B-91E5-4900-B85D-004D9D91681F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11235-4AAA-463D-9FFB-53DD3D0B4A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179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D50B-91E5-4900-B85D-004D9D91681F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11235-4AAA-463D-9FFB-53DD3D0B4A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375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CD50B-91E5-4900-B85D-004D9D91681F}" type="datetimeFigureOut">
              <a:rPr lang="zh-TW" altLang="en-US" smtClean="0"/>
              <a:t>2022/12/6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11235-4AAA-463D-9FFB-53DD3D0B4AFE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34841">
            <a:off x="131522" y="-129399"/>
            <a:ext cx="1389923" cy="2109122"/>
          </a:xfrm>
          <a:prstGeom prst="rect">
            <a:avLst/>
          </a:prstGeom>
        </p:spPr>
      </p:pic>
      <p:sp>
        <p:nvSpPr>
          <p:cNvPr id="8" name="立方體 7"/>
          <p:cNvSpPr/>
          <p:nvPr userDrawn="1"/>
        </p:nvSpPr>
        <p:spPr>
          <a:xfrm rot="2622481">
            <a:off x="7769618" y="460738"/>
            <a:ext cx="1377164" cy="1323249"/>
          </a:xfrm>
          <a:prstGeom prst="cub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8198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4539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2022-12-06T07:29:12Z</dcterms:created>
  <dcterms:modified xsi:type="dcterms:W3CDTF">2022-12-06T07:55:53Z</dcterms:modified>
</cp:coreProperties>
</file>