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0BE3"/>
    <a:srgbClr val="CC99FF"/>
    <a:srgbClr val="D5A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21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1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09687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2875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617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727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94" y="498719"/>
            <a:ext cx="7134896" cy="1147518"/>
          </a:xfrm>
        </p:spPr>
        <p:txBody>
          <a:bodyPr/>
          <a:lstStyle>
            <a:lvl1pPr>
              <a:defRPr>
                <a:solidFill>
                  <a:srgbClr val="CC99FF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598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25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946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1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558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24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8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25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0243" y="31197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noFill/>
          <a:ln w="2857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459-EB4E-4CB7-8F65-81D0C6A7EE7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BAFAE-76B3-4A3B-8AF6-4D8EBFE54D8B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176080"/>
            <a:ext cx="1438288" cy="2681920"/>
          </a:xfrm>
          <a:prstGeom prst="rect">
            <a:avLst/>
          </a:prstGeom>
        </p:spPr>
      </p:pic>
      <p:sp>
        <p:nvSpPr>
          <p:cNvPr id="14" name="菱形 13"/>
          <p:cNvSpPr/>
          <p:nvPr userDrawn="1"/>
        </p:nvSpPr>
        <p:spPr>
          <a:xfrm>
            <a:off x="7856112" y="1870077"/>
            <a:ext cx="1287888" cy="124545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春</a:t>
            </a:r>
            <a:endParaRPr lang="zh-TW" altLang="en-US" sz="2800" dirty="0">
              <a:solidFill>
                <a:schemeClr val="tx1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sp>
        <p:nvSpPr>
          <p:cNvPr id="15" name="文字方塊 14"/>
          <p:cNvSpPr txBox="1"/>
          <p:nvPr userDrawn="1"/>
        </p:nvSpPr>
        <p:spPr>
          <a:xfrm>
            <a:off x="6810510" y="741570"/>
            <a:ext cx="2333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solidFill>
                  <a:srgbClr val="770BE3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新年快樂</a:t>
            </a:r>
            <a:endParaRPr lang="zh-TW" altLang="en-US" sz="4000" dirty="0">
              <a:solidFill>
                <a:srgbClr val="770BE3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92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70BE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978331" y="668536"/>
            <a:ext cx="2651760" cy="820630"/>
          </a:xfrm>
        </p:spPr>
        <p:txBody>
          <a:bodyPr/>
          <a:lstStyle/>
          <a:p>
            <a:r>
              <a:rPr lang="zh-TW" altLang="en-US" smtClean="0"/>
              <a:t>兔年大</a:t>
            </a:r>
            <a:r>
              <a:rPr lang="zh-TW" altLang="en-US"/>
              <a:t>運</a:t>
            </a:r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027" y="1972493"/>
            <a:ext cx="6121843" cy="3971108"/>
          </a:xfrm>
        </p:spPr>
      </p:pic>
    </p:spTree>
    <p:extLst>
      <p:ext uri="{BB962C8B-B14F-4D97-AF65-F5344CB8AC3E}">
        <p14:creationId xmlns:p14="http://schemas.microsoft.com/office/powerpoint/2010/main" val="44591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文鼎粗鋼筆行楷</vt:lpstr>
      <vt:lpstr>書法家中楷體</vt:lpstr>
      <vt:lpstr>新細明體</vt:lpstr>
      <vt:lpstr>Arial</vt:lpstr>
      <vt:lpstr>Calibri</vt:lpstr>
      <vt:lpstr>Calibri Light</vt:lpstr>
      <vt:lpstr>Office 佈景主題</vt:lpstr>
      <vt:lpstr>兔年大運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2022-12-06T07:35:44Z</dcterms:created>
  <dcterms:modified xsi:type="dcterms:W3CDTF">2022-12-13T07:49:28Z</dcterms:modified>
</cp:coreProperties>
</file>