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7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2-06T15:33:00.993" idx="1">
    <p:pos x="10" y="10"/>
    <p:text/>
    <p:extLst>
      <p:ext uri="{C676402C-5697-4E1C-873F-D02D1690AC5C}">
        <p15:threadingInfo xmlns:p15="http://schemas.microsoft.com/office/powerpoint/2012/main" timeZoneBias="-480"/>
      </p:ext>
    </p:extLst>
  </p:cm>
  <p:cm authorId="1" dt="2022-12-06T15:33:02.974" idx="2">
    <p:pos x="146" y="146"/>
    <p:text/>
    <p:extLst>
      <p:ext uri="{C676402C-5697-4E1C-873F-D02D1690AC5C}">
        <p15:threadingInfo xmlns:p15="http://schemas.microsoft.com/office/powerpoint/2012/main" timeZoneBias="-480"/>
      </p:ext>
    </p:extLst>
  </p:cm>
  <p:cm authorId="1" dt="2022-12-06T15:33:03.750" idx="3">
    <p:pos x="282" y="282"/>
    <p:text/>
    <p:extLst>
      <p:ext uri="{C676402C-5697-4E1C-873F-D02D1690AC5C}">
        <p15:threadingInfo xmlns:p15="http://schemas.microsoft.com/office/powerpoint/2012/main" timeZoneBias="-480"/>
      </p:ext>
    </p:extLst>
  </p:cm>
  <p:cm authorId="1" dt="2022-12-06T15:33:03.942" idx="4">
    <p:pos x="418" y="418"/>
    <p:text/>
    <p:extLst>
      <p:ext uri="{C676402C-5697-4E1C-873F-D02D1690AC5C}">
        <p15:threadingInfo xmlns:p15="http://schemas.microsoft.com/office/powerpoint/2012/main" timeZoneBias="-480"/>
      </p:ext>
    </p:extLst>
  </p:cm>
  <p:cm authorId="1" dt="2022-12-06T15:33:04.150" idx="5">
    <p:pos x="554" y="554"/>
    <p:text/>
    <p:extLst>
      <p:ext uri="{C676402C-5697-4E1C-873F-D02D1690AC5C}">
        <p15:threadingInfo xmlns:p15="http://schemas.microsoft.com/office/powerpoint/2012/main" timeZoneBias="-480"/>
      </p:ext>
    </p:extLst>
  </p:cm>
  <p:cm authorId="1" dt="2022-12-06T15:33:04.357" idx="6">
    <p:pos x="690" y="690"/>
    <p:text/>
    <p:extLst>
      <p:ext uri="{C676402C-5697-4E1C-873F-D02D1690AC5C}">
        <p15:threadingInfo xmlns:p15="http://schemas.microsoft.com/office/powerpoint/2012/main" timeZoneBias="-480"/>
      </p:ext>
    </p:extLst>
  </p:cm>
  <p:cm authorId="1" dt="2022-12-06T15:33:04.590" idx="7">
    <p:pos x="826" y="826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B4412-351A-44F6-85AC-1401567E827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EF37-5D23-4092-BAAB-AA6E93E259A7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948" y="4794813"/>
            <a:ext cx="881731" cy="1561538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blipFill>
            <a:blip r:embed="rId4"/>
            <a:tile tx="0" ty="0" sx="100000" sy="100000" flip="none" algn="tl"/>
          </a:blipFill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459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B4412-351A-44F6-85AC-1401567E827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EF37-5D23-4092-BAAB-AA6E93E259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456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B4412-351A-44F6-85AC-1401567E827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EF37-5D23-4092-BAAB-AA6E93E259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02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358" y="1690689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B4412-351A-44F6-85AC-1401567E827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EF37-5D23-4092-BAAB-AA6E93E259A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279842" y="1690689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265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B4412-351A-44F6-85AC-1401567E827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EF37-5D23-4092-BAAB-AA6E93E259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957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B4412-351A-44F6-85AC-1401567E827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EF37-5D23-4092-BAAB-AA6E93E259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8364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B4412-351A-44F6-85AC-1401567E827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EF37-5D23-4092-BAAB-AA6E93E259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114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B4412-351A-44F6-85AC-1401567E827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EF37-5D23-4092-BAAB-AA6E93E259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065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B4412-351A-44F6-85AC-1401567E827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EF37-5D23-4092-BAAB-AA6E93E259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69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B4412-351A-44F6-85AC-1401567E827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EF37-5D23-4092-BAAB-AA6E93E259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932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B4412-351A-44F6-85AC-1401567E827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EF37-5D23-4092-BAAB-AA6E93E259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09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5599" y="1668173"/>
            <a:ext cx="7886700" cy="4351338"/>
          </a:xfrm>
          <a:prstGeom prst="roundRect">
            <a:avLst/>
          </a:prstGeom>
          <a:noFill/>
          <a:ln w="76200">
            <a:solidFill>
              <a:schemeClr val="accent4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B4412-351A-44F6-85AC-1401567E827D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4EF37-5D23-4092-BAAB-AA6E93E259A7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243" y="3359755"/>
            <a:ext cx="1245757" cy="2322915"/>
          </a:xfrm>
          <a:prstGeom prst="rect">
            <a:avLst/>
          </a:prstGeom>
        </p:spPr>
      </p:pic>
      <p:sp>
        <p:nvSpPr>
          <p:cNvPr id="9" name="菱形 8"/>
          <p:cNvSpPr/>
          <p:nvPr userDrawn="1"/>
        </p:nvSpPr>
        <p:spPr>
          <a:xfrm rot="10800000">
            <a:off x="7898243" y="605397"/>
            <a:ext cx="940158" cy="97879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春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1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        過年拍照</a:t>
            </a:r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127" y="1885950"/>
            <a:ext cx="5817971" cy="4351338"/>
          </a:xfrm>
        </p:spPr>
      </p:pic>
    </p:spTree>
    <p:extLst>
      <p:ext uri="{BB962C8B-B14F-4D97-AF65-F5344CB8AC3E}">
        <p14:creationId xmlns:p14="http://schemas.microsoft.com/office/powerpoint/2010/main" val="302528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        過年拍照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2022-12-06T07:29:45Z</dcterms:created>
  <dcterms:modified xsi:type="dcterms:W3CDTF">2022-12-13T07:49:40Z</dcterms:modified>
</cp:coreProperties>
</file>