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B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8074248" y="162887"/>
            <a:ext cx="850006" cy="1352282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800" dirty="0" smtClean="0"/>
              <a:t>年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4883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79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27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2399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81635"/>
            <a:ext cx="7884286" cy="4361042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0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11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746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63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03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34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92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36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78" y="-269337"/>
            <a:ext cx="1249472" cy="310645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34491" y="412088"/>
            <a:ext cx="1504319" cy="174360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 rot="10800000">
            <a:off x="8279817" y="598031"/>
            <a:ext cx="864183" cy="1371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</p:pic>
      <p:sp>
        <p:nvSpPr>
          <p:cNvPr id="10" name="流程圖: 程序 9"/>
          <p:cNvSpPr/>
          <p:nvPr userDrawn="1"/>
        </p:nvSpPr>
        <p:spPr>
          <a:xfrm>
            <a:off x="768708" y="1710026"/>
            <a:ext cx="888642" cy="381858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6000" dirty="0" smtClean="0"/>
              <a:t>恭喜發財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3002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346" y="2325188"/>
            <a:ext cx="6708004" cy="3734209"/>
          </a:xfrm>
        </p:spPr>
      </p:pic>
    </p:spTree>
    <p:extLst>
      <p:ext uri="{BB962C8B-B14F-4D97-AF65-F5344CB8AC3E}">
        <p14:creationId xmlns:p14="http://schemas.microsoft.com/office/powerpoint/2010/main" val="136216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2022-12-06T07:57:03Z</dcterms:created>
  <dcterms:modified xsi:type="dcterms:W3CDTF">2022-12-13T07:56:27Z</dcterms:modified>
</cp:coreProperties>
</file>