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6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1638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16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293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53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19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77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4315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40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97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94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426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02675-B978-4576-AE49-CDE20577230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22749" y="674142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132E8-B49E-42AE-B1E0-C1D0767552E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528034" y="1690689"/>
            <a:ext cx="618185" cy="370911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新年快樂</a:t>
            </a:r>
            <a:endParaRPr lang="zh-TW" altLang="en-US" sz="4400" dirty="0"/>
          </a:p>
        </p:txBody>
      </p:sp>
      <p:sp>
        <p:nvSpPr>
          <p:cNvPr id="9" name="菱形 8"/>
          <p:cNvSpPr/>
          <p:nvPr userDrawn="1"/>
        </p:nvSpPr>
        <p:spPr>
          <a:xfrm>
            <a:off x="6457950" y="973794"/>
            <a:ext cx="1771650" cy="179256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年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13587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33548" y="364716"/>
            <a:ext cx="7772400" cy="238760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25880" y="2826746"/>
            <a:ext cx="6858000" cy="2437585"/>
          </a:xfrm>
        </p:spPr>
        <p:txBody>
          <a:bodyPr/>
          <a:lstStyle/>
          <a:p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885286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2022-12-06T07:37:31Z</dcterms:created>
  <dcterms:modified xsi:type="dcterms:W3CDTF">2022-12-13T07:57:43Z</dcterms:modified>
</cp:coreProperties>
</file>