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196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28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892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8672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198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525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76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280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9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180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491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818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5893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94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82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09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05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699723" y="30861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141140" y="30861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118" y="2202211"/>
            <a:ext cx="4484462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60D84F-9523-490E-8116-F1B5A16E4A8D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B0900-93D1-4780-B21A-F181AB160A4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580" y="4333331"/>
            <a:ext cx="3244241" cy="21204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580" y="1940860"/>
            <a:ext cx="2705622" cy="2392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557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iming>
    <p:tnLst>
      <p:par>
        <p:cTn id="1" dur="indefinite" restart="never" nodeType="tmRoot"/>
      </p:par>
    </p:tnLst>
  </p:timing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130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離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離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2022-12-06T07:32:47Z</dcterms:created>
  <dcterms:modified xsi:type="dcterms:W3CDTF">2022-12-06T07:54:24Z</dcterms:modified>
</cp:coreProperties>
</file>