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406167979002618E-2"/>
          <c:y val="0.24063754921259842"/>
          <c:w val="0.84610416666666666"/>
          <c:h val="0.68226328740157482"/>
        </c:manualLayout>
      </c:layout>
      <c:surface3DChart>
        <c:wireframe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數列 1</c:v>
                </c:pt>
              </c:strCache>
            </c:strRef>
          </c:tx>
          <c:spPr>
            <a:solidFill>
              <a:schemeClr val="accent1"/>
            </a:solidFill>
            <a:ln/>
            <a:effectLst/>
            <a:sp3d/>
          </c:spPr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EF-433B-A28C-751A46C6A6BB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數列 2</c:v>
                </c:pt>
              </c:strCache>
            </c:strRef>
          </c:tx>
          <c:spPr>
            <a:solidFill>
              <a:schemeClr val="accent2"/>
            </a:solidFill>
            <a:ln/>
            <a:effectLst/>
            <a:sp3d/>
          </c:spPr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EF-433B-A28C-751A46C6A6BB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數列 3</c:v>
                </c:pt>
              </c:strCache>
            </c:strRef>
          </c:tx>
          <c:spPr>
            <a:solidFill>
              <a:schemeClr val="accent3"/>
            </a:solidFill>
            <a:ln/>
            <a:effectLst/>
            <a:sp3d/>
          </c:spPr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EF-433B-A28C-751A46C6A6BB}"/>
            </c:ext>
          </c:extLst>
        </c:ser>
        <c:bandFmts>
          <c:bandFmt>
            <c:idx val="0"/>
            <c:spPr>
              <a:solidFill>
                <a:schemeClr val="accent1"/>
              </a:solidFill>
              <a:ln/>
              <a:effectLst/>
              <a:sp3d/>
            </c:spPr>
          </c:bandFmt>
          <c:bandFmt>
            <c:idx val="1"/>
            <c:spPr>
              <a:solidFill>
                <a:schemeClr val="accent2"/>
              </a:solidFill>
              <a:ln/>
              <a:effectLst/>
              <a:sp3d/>
            </c:spPr>
          </c:bandFmt>
          <c:bandFmt>
            <c:idx val="2"/>
            <c:spPr>
              <a:solidFill>
                <a:schemeClr val="accent3"/>
              </a:solidFill>
              <a:ln/>
              <a:effectLst/>
              <a:sp3d/>
            </c:spPr>
          </c:bandFmt>
          <c:bandFmt>
            <c:idx val="3"/>
            <c:spPr>
              <a:solidFill>
                <a:schemeClr val="accent4"/>
              </a:solidFill>
              <a:ln/>
              <a:effectLst/>
              <a:sp3d/>
            </c:spPr>
          </c:bandFmt>
          <c:bandFmt>
            <c:idx val="4"/>
            <c:spPr>
              <a:solidFill>
                <a:schemeClr val="accent5"/>
              </a:solidFill>
              <a:ln/>
              <a:effectLst/>
              <a:sp3d/>
            </c:spPr>
          </c:bandFmt>
          <c:bandFmt>
            <c:idx val="5"/>
            <c:spPr>
              <a:solidFill>
                <a:schemeClr val="accent6"/>
              </a:solidFill>
              <a:ln/>
              <a:effectLst/>
              <a:sp3d/>
            </c:spPr>
          </c:bandFmt>
          <c:bandFmt>
            <c:idx val="6"/>
            <c:spPr>
              <a:solidFill>
                <a:schemeClr val="accent1">
                  <a:lumMod val="60000"/>
                </a:schemeClr>
              </a:solidFill>
              <a:ln/>
              <a:effectLst/>
              <a:sp3d/>
            </c:spPr>
          </c:bandFmt>
          <c:bandFmt>
            <c:idx val="7"/>
            <c:spPr>
              <a:solidFill>
                <a:schemeClr val="accent2">
                  <a:lumMod val="60000"/>
                </a:schemeClr>
              </a:solidFill>
              <a:ln/>
              <a:effectLst/>
              <a:sp3d/>
            </c:spPr>
          </c:bandFmt>
          <c:bandFmt>
            <c:idx val="8"/>
            <c:spPr>
              <a:solidFill>
                <a:schemeClr val="accent3">
                  <a:lumMod val="60000"/>
                </a:schemeClr>
              </a:solidFill>
              <a:ln/>
              <a:effectLst/>
              <a:sp3d/>
            </c:spPr>
          </c:bandFmt>
          <c:bandFmt>
            <c:idx val="9"/>
            <c:spPr>
              <a:solidFill>
                <a:schemeClr val="accent4">
                  <a:lumMod val="60000"/>
                </a:schemeClr>
              </a:solidFill>
              <a:ln/>
              <a:effectLst/>
              <a:sp3d/>
            </c:spPr>
          </c:bandFmt>
          <c:bandFmt>
            <c:idx val="10"/>
            <c:spPr>
              <a:solidFill>
                <a:schemeClr val="accent5">
                  <a:lumMod val="60000"/>
                </a:schemeClr>
              </a:solidFill>
              <a:ln/>
              <a:effectLst/>
              <a:sp3d/>
            </c:spPr>
          </c:bandFmt>
          <c:bandFmt>
            <c:idx val="11"/>
            <c:spPr>
              <a:solidFill>
                <a:schemeClr val="accent6">
                  <a:lumMod val="60000"/>
                </a:schemeClr>
              </a:solidFill>
              <a:ln/>
              <a:effectLst/>
              <a:sp3d/>
            </c:spPr>
          </c:bandFmt>
          <c:bandFm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/>
              <a:effectLst/>
              <a:sp3d/>
            </c:spPr>
          </c:bandFmt>
          <c:bandFm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/>
              <a:effectLst/>
              <a:sp3d/>
            </c:spPr>
          </c:bandFmt>
          <c:bandFm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/>
              <a:effectLst/>
              <a:sp3d/>
            </c:spPr>
          </c:bandFmt>
        </c:bandFmts>
        <c:axId val="1786921055"/>
        <c:axId val="1786921471"/>
        <c:axId val="1889569663"/>
      </c:surface3DChart>
      <c:catAx>
        <c:axId val="178692105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86921471"/>
        <c:crosses val="autoZero"/>
        <c:auto val="1"/>
        <c:lblAlgn val="ctr"/>
        <c:lblOffset val="100"/>
        <c:noMultiLvlLbl val="0"/>
      </c:catAx>
      <c:valAx>
        <c:axId val="1786921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86921055"/>
        <c:crosses val="autoZero"/>
        <c:crossBetween val="midCat"/>
      </c:valAx>
      <c:serAx>
        <c:axId val="1889569663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786921471"/>
        <c:crosses val="autoZero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078103699486445"/>
          <c:y val="0.35326719181977378"/>
          <c:w val="0.23971772478437472"/>
          <c:h val="0.468503764097770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1F8AA-37EB-4B7D-8E9A-E964B890C8E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9BBCF-E5A3-4102-A439-7C3A532217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182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5" y="-167425"/>
            <a:ext cx="7486650" cy="262132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682082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2659-5EE6-4486-95D9-31083EB2CC2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E32C4-5F3D-42C5-8019-DF8E0B4F33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539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08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725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507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1314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541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608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156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05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2659-5EE6-4486-95D9-31083EB2CC2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E32C4-5F3D-42C5-8019-DF8E0B4F33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86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2659-5EE6-4486-95D9-31083EB2CC2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E32C4-5F3D-42C5-8019-DF8E0B4F33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856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2659-5EE6-4486-95D9-31083EB2CC2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E32C4-5F3D-42C5-8019-DF8E0B4F33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958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2659-5EE6-4486-95D9-31083EB2CC2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E32C4-5F3D-42C5-8019-DF8E0B4F33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3050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2659-5EE6-4486-95D9-31083EB2CC2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E32C4-5F3D-42C5-8019-DF8E0B4F33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84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80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75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73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B2659-5EE6-4486-95D9-31083EB2CC2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E32C4-5F3D-42C5-8019-DF8E0B4F33D0}" type="slidenum">
              <a:rPr lang="zh-TW" altLang="en-US" smtClean="0"/>
              <a:t>‹#›</a:t>
            </a:fld>
            <a:endParaRPr lang="zh-TW" altLang="en-US"/>
          </a:p>
        </p:txBody>
      </p:sp>
      <p:graphicFrame>
        <p:nvGraphicFramePr>
          <p:cNvPr id="10" name="圖表 9"/>
          <p:cNvGraphicFramePr/>
          <p:nvPr userDrawn="1">
            <p:extLst>
              <p:ext uri="{D42A27DB-BD31-4B8C-83A1-F6EECF244321}">
                <p14:modId xmlns:p14="http://schemas.microsoft.com/office/powerpoint/2010/main" val="3445281263"/>
              </p:ext>
            </p:extLst>
          </p:nvPr>
        </p:nvGraphicFramePr>
        <p:xfrm>
          <a:off x="-1214639" y="4243979"/>
          <a:ext cx="8487178" cy="1775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7" name="圓角化單一角落矩形 6"/>
          <p:cNvSpPr/>
          <p:nvPr userDrawn="1"/>
        </p:nvSpPr>
        <p:spPr>
          <a:xfrm>
            <a:off x="4835212" y="3414196"/>
            <a:ext cx="3245476" cy="1300766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17074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5C15C-92ED-4307-93D1-E7EE2C310EC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08538-E2B6-4356-8391-7BC230358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95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18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自訂設計</vt:lpstr>
      <vt:lpstr>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2022-12-06T07:32:26Z</dcterms:created>
  <dcterms:modified xsi:type="dcterms:W3CDTF">2022-12-13T07:57:13Z</dcterms:modified>
</cp:coreProperties>
</file>