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DBAB7-E5A8-4574-A278-E96CCBE28E84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81E5C-0719-46DB-96DD-842F6F054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403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6908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524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509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4805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440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7783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681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649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2858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023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724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774BD-4D48-4253-A75E-12D7F2D29990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1BCEC-65A2-49CB-9E2E-0CC513DF4B80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34785">
            <a:off x="6399613" y="3871833"/>
            <a:ext cx="1691014" cy="266804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469842">
            <a:off x="4007069" y="4576756"/>
            <a:ext cx="1728592" cy="2116899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62560">
            <a:off x="1242510" y="4688471"/>
            <a:ext cx="1728592" cy="211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95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135926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2022-12-06T07:29:21Z</dcterms:created>
  <dcterms:modified xsi:type="dcterms:W3CDTF">2022-12-13T07:58:10Z</dcterms:modified>
</cp:coreProperties>
</file>