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8" d="100"/>
          <a:sy n="78" d="100"/>
        </p:scale>
        <p:origin x="1200" y="-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CCD5-8522-41D1-AD8D-4CB1ED8C6E96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C17F8-A605-4C87-807C-D63129212C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6206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CCD5-8522-41D1-AD8D-4CB1ED8C6E96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C17F8-A605-4C87-807C-D63129212C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5781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CCD5-8522-41D1-AD8D-4CB1ED8C6E96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C17F8-A605-4C87-807C-D63129212C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9597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CCD5-8522-41D1-AD8D-4CB1ED8C6E96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C17F8-A605-4C87-807C-D63129212C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1693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CCD5-8522-41D1-AD8D-4CB1ED8C6E96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C17F8-A605-4C87-807C-D63129212C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718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CCD5-8522-41D1-AD8D-4CB1ED8C6E96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C17F8-A605-4C87-807C-D63129212C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2390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CCD5-8522-41D1-AD8D-4CB1ED8C6E96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C17F8-A605-4C87-807C-D63129212C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4944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CCD5-8522-41D1-AD8D-4CB1ED8C6E96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C17F8-A605-4C87-807C-D63129212C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2582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CCD5-8522-41D1-AD8D-4CB1ED8C6E96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C17F8-A605-4C87-807C-D63129212C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8210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CCD5-8522-41D1-AD8D-4CB1ED8C6E96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C17F8-A605-4C87-807C-D63129212C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9336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CCD5-8522-41D1-AD8D-4CB1ED8C6E96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C17F8-A605-4C87-807C-D63129212C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1588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18" Type="http://schemas.openxmlformats.org/officeDocument/2006/relationships/image" Target="../media/image6.WMF"/><Relationship Id="rId26" Type="http://schemas.openxmlformats.org/officeDocument/2006/relationships/image" Target="../media/image14.WMF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9.WMF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WMF"/><Relationship Id="rId25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WMF"/><Relationship Id="rId20" Type="http://schemas.openxmlformats.org/officeDocument/2006/relationships/image" Target="../media/image8.WMF"/><Relationship Id="rId29" Type="http://schemas.openxmlformats.org/officeDocument/2006/relationships/image" Target="../media/image17.W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2.WMF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WMF"/><Relationship Id="rId23" Type="http://schemas.openxmlformats.org/officeDocument/2006/relationships/image" Target="../media/image11.WMF"/><Relationship Id="rId28" Type="http://schemas.openxmlformats.org/officeDocument/2006/relationships/image" Target="../media/image16.WMF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7.W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Relationship Id="rId22" Type="http://schemas.openxmlformats.org/officeDocument/2006/relationships/image" Target="../media/image10.WMF"/><Relationship Id="rId27" Type="http://schemas.openxmlformats.org/officeDocument/2006/relationships/image" Target="../media/image15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8CCD5-8522-41D1-AD8D-4CB1ED8C6E96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4C17F8-A605-4C87-807C-D63129212CD4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3" y="-50697"/>
            <a:ext cx="9136387" cy="6858000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7958" y="5016990"/>
            <a:ext cx="1900472" cy="1841010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9161" y="3167674"/>
            <a:ext cx="1102290" cy="2267211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826" y="4008655"/>
            <a:ext cx="1227551" cy="2530258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995" y="1689101"/>
            <a:ext cx="1340981" cy="2229860"/>
          </a:xfrm>
          <a:prstGeom prst="rect">
            <a:avLst/>
          </a:prstGeom>
        </p:spPr>
      </p:pic>
      <p:pic>
        <p:nvPicPr>
          <p:cNvPr id="16" name="圖片 15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5914" y="5127581"/>
            <a:ext cx="1931804" cy="1730419"/>
          </a:xfrm>
          <a:prstGeom prst="rect">
            <a:avLst/>
          </a:prstGeom>
        </p:spPr>
      </p:pic>
      <p:pic>
        <p:nvPicPr>
          <p:cNvPr id="17" name="圖片 16"/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5531" y="5127581"/>
            <a:ext cx="1390389" cy="1534438"/>
          </a:xfrm>
          <a:prstGeom prst="rect">
            <a:avLst/>
          </a:prstGeom>
        </p:spPr>
      </p:pic>
      <p:pic>
        <p:nvPicPr>
          <p:cNvPr id="19" name="圖片 18"/>
          <p:cNvPicPr>
            <a:picLocks noChangeAspect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192" y="5434885"/>
            <a:ext cx="799103" cy="1372418"/>
          </a:xfrm>
          <a:prstGeom prst="rect">
            <a:avLst/>
          </a:prstGeom>
        </p:spPr>
      </p:pic>
      <p:pic>
        <p:nvPicPr>
          <p:cNvPr id="20" name="圖片 19"/>
          <p:cNvPicPr>
            <a:picLocks noChangeAspect="1"/>
          </p:cNvPicPr>
          <p:nvPr userDrawn="1"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2258" y="792838"/>
            <a:ext cx="2041742" cy="2154477"/>
          </a:xfrm>
          <a:prstGeom prst="rect">
            <a:avLst/>
          </a:prstGeom>
        </p:spPr>
      </p:pic>
      <p:pic>
        <p:nvPicPr>
          <p:cNvPr id="21" name="圖片 20"/>
          <p:cNvPicPr>
            <a:picLocks noChangeAspect="1"/>
          </p:cNvPicPr>
          <p:nvPr userDrawn="1"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47" y="95068"/>
            <a:ext cx="2505205" cy="1519438"/>
          </a:xfrm>
          <a:prstGeom prst="rect">
            <a:avLst/>
          </a:prstGeom>
        </p:spPr>
      </p:pic>
      <p:pic>
        <p:nvPicPr>
          <p:cNvPr id="22" name="圖片 21"/>
          <p:cNvPicPr>
            <a:picLocks noChangeAspect="1"/>
          </p:cNvPicPr>
          <p:nvPr userDrawn="1"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7507" y="95068"/>
            <a:ext cx="950357" cy="1683074"/>
          </a:xfrm>
          <a:prstGeom prst="rect">
            <a:avLst/>
          </a:prstGeom>
        </p:spPr>
      </p:pic>
      <p:pic>
        <p:nvPicPr>
          <p:cNvPr id="23" name="圖片 22"/>
          <p:cNvPicPr>
            <a:picLocks noChangeAspect="1"/>
          </p:cNvPicPr>
          <p:nvPr userDrawn="1"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3092" y="60787"/>
            <a:ext cx="908617" cy="1697370"/>
          </a:xfrm>
          <a:prstGeom prst="rect">
            <a:avLst/>
          </a:prstGeom>
        </p:spPr>
      </p:pic>
      <p:pic>
        <p:nvPicPr>
          <p:cNvPr id="25" name="圖片 24"/>
          <p:cNvPicPr>
            <a:picLocks noChangeAspect="1"/>
          </p:cNvPicPr>
          <p:nvPr userDrawn="1"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2590" y="104892"/>
            <a:ext cx="1494942" cy="1870761"/>
          </a:xfrm>
          <a:prstGeom prst="rect">
            <a:avLst/>
          </a:prstGeom>
        </p:spPr>
      </p:pic>
      <p:pic>
        <p:nvPicPr>
          <p:cNvPr id="27" name="圖片 26"/>
          <p:cNvPicPr>
            <a:picLocks noChangeAspect="1"/>
          </p:cNvPicPr>
          <p:nvPr userDrawn="1"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051" y="217309"/>
            <a:ext cx="1216390" cy="1664014"/>
          </a:xfrm>
          <a:prstGeom prst="rect">
            <a:avLst/>
          </a:prstGeom>
        </p:spPr>
      </p:pic>
      <p:pic>
        <p:nvPicPr>
          <p:cNvPr id="28" name="圖片 27"/>
          <p:cNvPicPr>
            <a:picLocks noChangeAspect="1"/>
          </p:cNvPicPr>
          <p:nvPr userDrawn="1"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7337" y="1825625"/>
            <a:ext cx="2051872" cy="1121690"/>
          </a:xfrm>
          <a:prstGeom prst="rect">
            <a:avLst/>
          </a:prstGeom>
        </p:spPr>
      </p:pic>
      <p:pic>
        <p:nvPicPr>
          <p:cNvPr id="29" name="圖片 28"/>
          <p:cNvPicPr>
            <a:picLocks noChangeAspect="1"/>
          </p:cNvPicPr>
          <p:nvPr userDrawn="1"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9809" y="1960747"/>
            <a:ext cx="1048861" cy="1373374"/>
          </a:xfrm>
          <a:prstGeom prst="rect">
            <a:avLst/>
          </a:prstGeom>
        </p:spPr>
      </p:pic>
      <p:pic>
        <p:nvPicPr>
          <p:cNvPr id="30" name="圖片 29"/>
          <p:cNvPicPr>
            <a:picLocks noChangeAspect="1"/>
          </p:cNvPicPr>
          <p:nvPr userDrawn="1"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5979" y="1940696"/>
            <a:ext cx="1244057" cy="1729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419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979475"/>
            <a:ext cx="7772400" cy="2387600"/>
          </a:xfrm>
        </p:spPr>
        <p:txBody>
          <a:bodyPr/>
          <a:lstStyle/>
          <a:p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5" name="圓角矩形圖說文字 4"/>
          <p:cNvSpPr/>
          <p:nvPr/>
        </p:nvSpPr>
        <p:spPr>
          <a:xfrm>
            <a:off x="2573383" y="1802674"/>
            <a:ext cx="3605348" cy="1329437"/>
          </a:xfrm>
          <a:prstGeom prst="wedgeRoundRectCallout">
            <a:avLst>
              <a:gd name="adj1" fmla="val -61511"/>
              <a:gd name="adj2" fmla="val -8727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大</a:t>
            </a:r>
            <a:endParaRPr lang="en-US" altLang="zh-TW" dirty="0" smtClean="0"/>
          </a:p>
          <a:p>
            <a:pPr algn="ctr"/>
            <a:endParaRPr lang="en-US" altLang="zh-TW" dirty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/>
          </a:p>
          <a:p>
            <a:pPr algn="ctr"/>
            <a:endParaRPr lang="en-US" altLang="zh-TW" dirty="0" smtClean="0"/>
          </a:p>
          <a:p>
            <a:pPr algn="ctr"/>
            <a:r>
              <a:rPr lang="en-US" altLang="zh-TW" dirty="0"/>
              <a:t>+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40712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</TotalTime>
  <Words>2</Words>
  <Application>Microsoft Office PowerPoint</Application>
  <PresentationFormat>如螢幕大小 (4:3)</PresentationFormat>
  <Paragraphs>46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2022-12-06T07:31:20Z</dcterms:created>
  <dcterms:modified xsi:type="dcterms:W3CDTF">2022-12-13T07:55:29Z</dcterms:modified>
</cp:coreProperties>
</file>