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C8B5B-CEBA-4063-B957-81865B2318EB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814E773-55A0-430F-83F2-AA4963A20AF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D808E95-E0B9-4BC1-B54A-4DCC52882830}" type="parTrans" cxnId="{EC05B662-DA6A-44E7-B26A-E5D984830259}">
      <dgm:prSet/>
      <dgm:spPr/>
      <dgm:t>
        <a:bodyPr/>
        <a:lstStyle/>
        <a:p>
          <a:endParaRPr lang="zh-TW" altLang="en-US"/>
        </a:p>
      </dgm:t>
    </dgm:pt>
    <dgm:pt modelId="{6E3D2F65-787C-4DDA-8F61-68903ED9D594}" type="sibTrans" cxnId="{EC05B662-DA6A-44E7-B26A-E5D984830259}">
      <dgm:prSet/>
      <dgm:spPr/>
      <dgm:t>
        <a:bodyPr/>
        <a:lstStyle/>
        <a:p>
          <a:endParaRPr lang="zh-TW" altLang="en-US"/>
        </a:p>
      </dgm:t>
    </dgm:pt>
    <dgm:pt modelId="{054A0FD8-AB97-45FE-AE71-72D422F775F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FBA7982-09C8-4B94-96A8-94AC6ECA4F9E}" type="parTrans" cxnId="{C65E4938-2D9F-4EA1-91DB-055FA816C473}">
      <dgm:prSet/>
      <dgm:spPr/>
      <dgm:t>
        <a:bodyPr/>
        <a:lstStyle/>
        <a:p>
          <a:endParaRPr lang="zh-TW" altLang="en-US"/>
        </a:p>
      </dgm:t>
    </dgm:pt>
    <dgm:pt modelId="{8975EA75-D5E6-4053-9415-59D2B35FCB06}" type="sibTrans" cxnId="{C65E4938-2D9F-4EA1-91DB-055FA816C473}">
      <dgm:prSet/>
      <dgm:spPr/>
      <dgm:t>
        <a:bodyPr/>
        <a:lstStyle/>
        <a:p>
          <a:endParaRPr lang="zh-TW" altLang="en-US"/>
        </a:p>
      </dgm:t>
    </dgm:pt>
    <dgm:pt modelId="{A1C469D0-CB46-4BA9-92A4-77A5ED6253F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D71D929-150D-412D-AAE7-E5F357EF73CE}" type="parTrans" cxnId="{EC862E50-CD7B-44D6-AD04-8DE7718DCCD0}">
      <dgm:prSet/>
      <dgm:spPr/>
      <dgm:t>
        <a:bodyPr/>
        <a:lstStyle/>
        <a:p>
          <a:endParaRPr lang="zh-TW" altLang="en-US"/>
        </a:p>
      </dgm:t>
    </dgm:pt>
    <dgm:pt modelId="{ED2E1B71-ABBD-4861-A80F-0BD4BD36559C}" type="sibTrans" cxnId="{EC862E50-CD7B-44D6-AD04-8DE7718DCCD0}">
      <dgm:prSet/>
      <dgm:spPr/>
      <dgm:t>
        <a:bodyPr/>
        <a:lstStyle/>
        <a:p>
          <a:endParaRPr lang="zh-TW" altLang="en-US"/>
        </a:p>
      </dgm:t>
    </dgm:pt>
    <dgm:pt modelId="{B586339E-AD61-4081-949C-BDE6CBB99A0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ED0455B-F336-4411-8E49-F07D7857B460}" type="parTrans" cxnId="{021A9C46-F09A-4BFF-B4CF-C47A303F53F6}">
      <dgm:prSet/>
      <dgm:spPr/>
      <dgm:t>
        <a:bodyPr/>
        <a:lstStyle/>
        <a:p>
          <a:endParaRPr lang="zh-TW" altLang="en-US"/>
        </a:p>
      </dgm:t>
    </dgm:pt>
    <dgm:pt modelId="{157B2410-BE27-4730-8762-8B7B2654791E}" type="sibTrans" cxnId="{021A9C46-F09A-4BFF-B4CF-C47A303F53F6}">
      <dgm:prSet/>
      <dgm:spPr/>
      <dgm:t>
        <a:bodyPr/>
        <a:lstStyle/>
        <a:p>
          <a:endParaRPr lang="zh-TW" altLang="en-US"/>
        </a:p>
      </dgm:t>
    </dgm:pt>
    <dgm:pt modelId="{FF803A23-3E00-4DEB-9913-992768FC20AF}" type="pres">
      <dgm:prSet presAssocID="{436C8B5B-CEBA-4063-B957-81865B2318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8C91926-7479-4FA4-A813-DFEA7E1A31C6}" type="pres">
      <dgm:prSet presAssocID="{436C8B5B-CEBA-4063-B957-81865B2318EB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5A1CD1F6-2D99-469C-BEC2-2F3D36E2B3D1}" type="pres">
      <dgm:prSet presAssocID="{436C8B5B-CEBA-4063-B957-81865B2318EB}" presName="linComp" presStyleCnt="0"/>
      <dgm:spPr/>
      <dgm:t>
        <a:bodyPr/>
        <a:lstStyle/>
        <a:p>
          <a:endParaRPr lang="zh-TW" altLang="en-US"/>
        </a:p>
      </dgm:t>
    </dgm:pt>
    <dgm:pt modelId="{7E58DDB1-8922-4349-9B01-6CE582E44EAD}" type="pres">
      <dgm:prSet presAssocID="{1814E773-55A0-430F-83F2-AA4963A20AF5}" presName="compNode" presStyleCnt="0"/>
      <dgm:spPr/>
      <dgm:t>
        <a:bodyPr/>
        <a:lstStyle/>
        <a:p>
          <a:endParaRPr lang="zh-TW" altLang="en-US"/>
        </a:p>
      </dgm:t>
    </dgm:pt>
    <dgm:pt modelId="{C88AB631-D6F5-4DB6-875C-DDBA07FDDD13}" type="pres">
      <dgm:prSet presAssocID="{1814E773-55A0-430F-83F2-AA4963A20AF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C021D24-6E69-45A5-99E2-621284456E7E}" type="pres">
      <dgm:prSet presAssocID="{1814E773-55A0-430F-83F2-AA4963A20AF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78CBC6-93EE-44B0-82AF-643EDF96AACB}" type="pres">
      <dgm:prSet presAssocID="{1814E773-55A0-430F-83F2-AA4963A20AF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9C45BDC-6156-406A-90D3-48386A93B7A8}" type="pres">
      <dgm:prSet presAssocID="{1814E773-55A0-430F-83F2-AA4963A20AF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F28D9E0-C25A-4707-B1F8-4F7FE34C1F83}" type="pres">
      <dgm:prSet presAssocID="{6E3D2F65-787C-4DDA-8F61-68903ED9D5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B05B0C-905A-4763-8F9F-90E94C9C274B}" type="pres">
      <dgm:prSet presAssocID="{054A0FD8-AB97-45FE-AE71-72D422F775FC}" presName="compNode" presStyleCnt="0"/>
      <dgm:spPr/>
      <dgm:t>
        <a:bodyPr/>
        <a:lstStyle/>
        <a:p>
          <a:endParaRPr lang="zh-TW" altLang="en-US"/>
        </a:p>
      </dgm:t>
    </dgm:pt>
    <dgm:pt modelId="{DA3B96A7-5BDD-4BB9-BEEF-46F14D31A787}" type="pres">
      <dgm:prSet presAssocID="{054A0FD8-AB97-45FE-AE71-72D422F775F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704A9DC-D8BC-4D83-9256-CD8E880DCEDD}" type="pres">
      <dgm:prSet presAssocID="{054A0FD8-AB97-45FE-AE71-72D422F775F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B259D-EBED-4A50-98A4-D9C2B2752722}" type="pres">
      <dgm:prSet presAssocID="{054A0FD8-AB97-45FE-AE71-72D422F775F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F9C29EDC-83F0-4036-9A9E-73D523BCE7A1}" type="pres">
      <dgm:prSet presAssocID="{054A0FD8-AB97-45FE-AE71-72D422F775F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2C32BE2-A0E2-4F94-81E1-1EB13ED89986}" type="pres">
      <dgm:prSet presAssocID="{8975EA75-D5E6-4053-9415-59D2B35FCB0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9FC19ED-8BF2-4313-9969-DA47ED9AA953}" type="pres">
      <dgm:prSet presAssocID="{A1C469D0-CB46-4BA9-92A4-77A5ED6253F2}" presName="compNode" presStyleCnt="0"/>
      <dgm:spPr/>
      <dgm:t>
        <a:bodyPr/>
        <a:lstStyle/>
        <a:p>
          <a:endParaRPr lang="zh-TW" altLang="en-US"/>
        </a:p>
      </dgm:t>
    </dgm:pt>
    <dgm:pt modelId="{8A7E20AA-0E91-493A-8D62-DDF1115DC96A}" type="pres">
      <dgm:prSet presAssocID="{A1C469D0-CB46-4BA9-92A4-77A5ED6253F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E49F24F-ACE0-47F0-95B5-4D9A2B50B4AA}" type="pres">
      <dgm:prSet presAssocID="{A1C469D0-CB46-4BA9-92A4-77A5ED6253F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90A627-9D8F-4AE7-95A2-FCE7CF38C18D}" type="pres">
      <dgm:prSet presAssocID="{A1C469D0-CB46-4BA9-92A4-77A5ED6253F2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CEC13EAE-70B0-4F27-A9D0-E51B60D1B630}" type="pres">
      <dgm:prSet presAssocID="{A1C469D0-CB46-4BA9-92A4-77A5ED6253F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6BA460C-6422-4D99-9D13-4951839F0EBB}" type="pres">
      <dgm:prSet presAssocID="{ED2E1B71-ABBD-4861-A80F-0BD4BD3655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3A407D0-E24C-4ECB-B3F4-A82477F17EC4}" type="pres">
      <dgm:prSet presAssocID="{B586339E-AD61-4081-949C-BDE6CBB99A0C}" presName="compNode" presStyleCnt="0"/>
      <dgm:spPr/>
      <dgm:t>
        <a:bodyPr/>
        <a:lstStyle/>
        <a:p>
          <a:endParaRPr lang="zh-TW" altLang="en-US"/>
        </a:p>
      </dgm:t>
    </dgm:pt>
    <dgm:pt modelId="{8B17D25A-FBD5-4CB8-A685-5709F62C84EB}" type="pres">
      <dgm:prSet presAssocID="{B586339E-AD61-4081-949C-BDE6CBB99A0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885E096-482C-4406-8466-A50BD0D0DF0B}" type="pres">
      <dgm:prSet presAssocID="{B586339E-AD61-4081-949C-BDE6CBB99A0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1013AD-71C5-4370-98E4-CC7E677AA55B}" type="pres">
      <dgm:prSet presAssocID="{B586339E-AD61-4081-949C-BDE6CBB99A0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BC91E5C-7E82-4F23-9D84-88CF8A884C14}" type="pres">
      <dgm:prSet presAssocID="{B586339E-AD61-4081-949C-BDE6CBB99A0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20E381C-9B1C-4E2A-9B38-495FA9F50353}" type="presOf" srcId="{1814E773-55A0-430F-83F2-AA4963A20AF5}" destId="{C88AB631-D6F5-4DB6-875C-DDBA07FDDD13}" srcOrd="0" destOrd="0" presId="urn:microsoft.com/office/officeart/2005/8/layout/hList7"/>
    <dgm:cxn modelId="{5E12C8BB-891F-4DC0-9239-0A048277BBCC}" type="presOf" srcId="{ED2E1B71-ABBD-4861-A80F-0BD4BD36559C}" destId="{E6BA460C-6422-4D99-9D13-4951839F0EBB}" srcOrd="0" destOrd="0" presId="urn:microsoft.com/office/officeart/2005/8/layout/hList7"/>
    <dgm:cxn modelId="{EC862E50-CD7B-44D6-AD04-8DE7718DCCD0}" srcId="{436C8B5B-CEBA-4063-B957-81865B2318EB}" destId="{A1C469D0-CB46-4BA9-92A4-77A5ED6253F2}" srcOrd="2" destOrd="0" parTransId="{2D71D929-150D-412D-AAE7-E5F357EF73CE}" sibTransId="{ED2E1B71-ABBD-4861-A80F-0BD4BD36559C}"/>
    <dgm:cxn modelId="{6FE9EE8F-CA29-49E9-AA3F-1009EE65E433}" type="presOf" srcId="{A1C469D0-CB46-4BA9-92A4-77A5ED6253F2}" destId="{8E49F24F-ACE0-47F0-95B5-4D9A2B50B4AA}" srcOrd="1" destOrd="0" presId="urn:microsoft.com/office/officeart/2005/8/layout/hList7"/>
    <dgm:cxn modelId="{045C74FE-F64C-4417-AF7E-7B04E0AD1472}" type="presOf" srcId="{B586339E-AD61-4081-949C-BDE6CBB99A0C}" destId="{D885E096-482C-4406-8466-A50BD0D0DF0B}" srcOrd="1" destOrd="0" presId="urn:microsoft.com/office/officeart/2005/8/layout/hList7"/>
    <dgm:cxn modelId="{EC05B662-DA6A-44E7-B26A-E5D984830259}" srcId="{436C8B5B-CEBA-4063-B957-81865B2318EB}" destId="{1814E773-55A0-430F-83F2-AA4963A20AF5}" srcOrd="0" destOrd="0" parTransId="{8D808E95-E0B9-4BC1-B54A-4DCC52882830}" sibTransId="{6E3D2F65-787C-4DDA-8F61-68903ED9D594}"/>
    <dgm:cxn modelId="{021A9C46-F09A-4BFF-B4CF-C47A303F53F6}" srcId="{436C8B5B-CEBA-4063-B957-81865B2318EB}" destId="{B586339E-AD61-4081-949C-BDE6CBB99A0C}" srcOrd="3" destOrd="0" parTransId="{AED0455B-F336-4411-8E49-F07D7857B460}" sibTransId="{157B2410-BE27-4730-8762-8B7B2654791E}"/>
    <dgm:cxn modelId="{80D59DCF-1D3B-4EB3-BA12-838AAD233D1A}" type="presOf" srcId="{6E3D2F65-787C-4DDA-8F61-68903ED9D594}" destId="{4F28D9E0-C25A-4707-B1F8-4F7FE34C1F83}" srcOrd="0" destOrd="0" presId="urn:microsoft.com/office/officeart/2005/8/layout/hList7"/>
    <dgm:cxn modelId="{9F42A31D-1100-465A-89B7-5514827AD66A}" type="presOf" srcId="{8975EA75-D5E6-4053-9415-59D2B35FCB06}" destId="{92C32BE2-A0E2-4F94-81E1-1EB13ED89986}" srcOrd="0" destOrd="0" presId="urn:microsoft.com/office/officeart/2005/8/layout/hList7"/>
    <dgm:cxn modelId="{310D87D0-55A9-4B86-BE54-60388038112C}" type="presOf" srcId="{1814E773-55A0-430F-83F2-AA4963A20AF5}" destId="{7C021D24-6E69-45A5-99E2-621284456E7E}" srcOrd="1" destOrd="0" presId="urn:microsoft.com/office/officeart/2005/8/layout/hList7"/>
    <dgm:cxn modelId="{C22EA4B4-B6F2-469E-AB0A-C37D5405458D}" type="presOf" srcId="{A1C469D0-CB46-4BA9-92A4-77A5ED6253F2}" destId="{8A7E20AA-0E91-493A-8D62-DDF1115DC96A}" srcOrd="0" destOrd="0" presId="urn:microsoft.com/office/officeart/2005/8/layout/hList7"/>
    <dgm:cxn modelId="{2E442CAE-D5DF-4E90-A439-0B568BE88FBF}" type="presOf" srcId="{436C8B5B-CEBA-4063-B957-81865B2318EB}" destId="{FF803A23-3E00-4DEB-9913-992768FC20AF}" srcOrd="0" destOrd="0" presId="urn:microsoft.com/office/officeart/2005/8/layout/hList7"/>
    <dgm:cxn modelId="{9583298B-FB64-4E50-B383-4D72210D51B4}" type="presOf" srcId="{B586339E-AD61-4081-949C-BDE6CBB99A0C}" destId="{8B17D25A-FBD5-4CB8-A685-5709F62C84EB}" srcOrd="0" destOrd="0" presId="urn:microsoft.com/office/officeart/2005/8/layout/hList7"/>
    <dgm:cxn modelId="{401009C8-9BA6-42E9-B993-6CB4C29F01DF}" type="presOf" srcId="{054A0FD8-AB97-45FE-AE71-72D422F775FC}" destId="{DA3B96A7-5BDD-4BB9-BEEF-46F14D31A787}" srcOrd="0" destOrd="0" presId="urn:microsoft.com/office/officeart/2005/8/layout/hList7"/>
    <dgm:cxn modelId="{C65E4938-2D9F-4EA1-91DB-055FA816C473}" srcId="{436C8B5B-CEBA-4063-B957-81865B2318EB}" destId="{054A0FD8-AB97-45FE-AE71-72D422F775FC}" srcOrd="1" destOrd="0" parTransId="{0FBA7982-09C8-4B94-96A8-94AC6ECA4F9E}" sibTransId="{8975EA75-D5E6-4053-9415-59D2B35FCB06}"/>
    <dgm:cxn modelId="{8364B38F-4E3C-465D-862B-FA7AE64C6D6A}" type="presOf" srcId="{054A0FD8-AB97-45FE-AE71-72D422F775FC}" destId="{F704A9DC-D8BC-4D83-9256-CD8E880DCEDD}" srcOrd="1" destOrd="0" presId="urn:microsoft.com/office/officeart/2005/8/layout/hList7"/>
    <dgm:cxn modelId="{EA0514B8-633A-46A2-80B9-C1530FDB9E93}" type="presParOf" srcId="{FF803A23-3E00-4DEB-9913-992768FC20AF}" destId="{08C91926-7479-4FA4-A813-DFEA7E1A31C6}" srcOrd="0" destOrd="0" presId="urn:microsoft.com/office/officeart/2005/8/layout/hList7"/>
    <dgm:cxn modelId="{6917EEC4-9F14-4643-9C89-2B8846B6E01E}" type="presParOf" srcId="{FF803A23-3E00-4DEB-9913-992768FC20AF}" destId="{5A1CD1F6-2D99-469C-BEC2-2F3D36E2B3D1}" srcOrd="1" destOrd="0" presId="urn:microsoft.com/office/officeart/2005/8/layout/hList7"/>
    <dgm:cxn modelId="{AD297C11-9AEB-494A-A617-1B9A9E001DB7}" type="presParOf" srcId="{5A1CD1F6-2D99-469C-BEC2-2F3D36E2B3D1}" destId="{7E58DDB1-8922-4349-9B01-6CE582E44EAD}" srcOrd="0" destOrd="0" presId="urn:microsoft.com/office/officeart/2005/8/layout/hList7"/>
    <dgm:cxn modelId="{AA30ED19-57C7-415F-948A-D03BD750CAB8}" type="presParOf" srcId="{7E58DDB1-8922-4349-9B01-6CE582E44EAD}" destId="{C88AB631-D6F5-4DB6-875C-DDBA07FDDD13}" srcOrd="0" destOrd="0" presId="urn:microsoft.com/office/officeart/2005/8/layout/hList7"/>
    <dgm:cxn modelId="{D8516FBE-7680-45AA-912C-C4F1EEC3E049}" type="presParOf" srcId="{7E58DDB1-8922-4349-9B01-6CE582E44EAD}" destId="{7C021D24-6E69-45A5-99E2-621284456E7E}" srcOrd="1" destOrd="0" presId="urn:microsoft.com/office/officeart/2005/8/layout/hList7"/>
    <dgm:cxn modelId="{F433FC20-4DA7-40B9-8277-2813F7F93447}" type="presParOf" srcId="{7E58DDB1-8922-4349-9B01-6CE582E44EAD}" destId="{8378CBC6-93EE-44B0-82AF-643EDF96AACB}" srcOrd="2" destOrd="0" presId="urn:microsoft.com/office/officeart/2005/8/layout/hList7"/>
    <dgm:cxn modelId="{DB9437B1-F6FE-4BB2-B79C-002306D256F8}" type="presParOf" srcId="{7E58DDB1-8922-4349-9B01-6CE582E44EAD}" destId="{E9C45BDC-6156-406A-90D3-48386A93B7A8}" srcOrd="3" destOrd="0" presId="urn:microsoft.com/office/officeart/2005/8/layout/hList7"/>
    <dgm:cxn modelId="{3BB8D634-BEF7-4D69-BD66-BC9D0301BE85}" type="presParOf" srcId="{5A1CD1F6-2D99-469C-BEC2-2F3D36E2B3D1}" destId="{4F28D9E0-C25A-4707-B1F8-4F7FE34C1F83}" srcOrd="1" destOrd="0" presId="urn:microsoft.com/office/officeart/2005/8/layout/hList7"/>
    <dgm:cxn modelId="{29AD9CB2-2430-43EE-B251-6A2D57A6C167}" type="presParOf" srcId="{5A1CD1F6-2D99-469C-BEC2-2F3D36E2B3D1}" destId="{15B05B0C-905A-4763-8F9F-90E94C9C274B}" srcOrd="2" destOrd="0" presId="urn:microsoft.com/office/officeart/2005/8/layout/hList7"/>
    <dgm:cxn modelId="{A8160DB9-D889-4212-B371-FB6CE604EB98}" type="presParOf" srcId="{15B05B0C-905A-4763-8F9F-90E94C9C274B}" destId="{DA3B96A7-5BDD-4BB9-BEEF-46F14D31A787}" srcOrd="0" destOrd="0" presId="urn:microsoft.com/office/officeart/2005/8/layout/hList7"/>
    <dgm:cxn modelId="{E3C3A16A-FAF5-4301-AA38-FECAAA248DB6}" type="presParOf" srcId="{15B05B0C-905A-4763-8F9F-90E94C9C274B}" destId="{F704A9DC-D8BC-4D83-9256-CD8E880DCEDD}" srcOrd="1" destOrd="0" presId="urn:microsoft.com/office/officeart/2005/8/layout/hList7"/>
    <dgm:cxn modelId="{EAB4210F-6D52-49AA-944D-DCD8066E117F}" type="presParOf" srcId="{15B05B0C-905A-4763-8F9F-90E94C9C274B}" destId="{84DB259D-EBED-4A50-98A4-D9C2B2752722}" srcOrd="2" destOrd="0" presId="urn:microsoft.com/office/officeart/2005/8/layout/hList7"/>
    <dgm:cxn modelId="{9F64F2DA-61AA-4B61-BCEA-94051DEBE66F}" type="presParOf" srcId="{15B05B0C-905A-4763-8F9F-90E94C9C274B}" destId="{F9C29EDC-83F0-4036-9A9E-73D523BCE7A1}" srcOrd="3" destOrd="0" presId="urn:microsoft.com/office/officeart/2005/8/layout/hList7"/>
    <dgm:cxn modelId="{A4AC7B77-2718-47D6-825C-2B290F752898}" type="presParOf" srcId="{5A1CD1F6-2D99-469C-BEC2-2F3D36E2B3D1}" destId="{92C32BE2-A0E2-4F94-81E1-1EB13ED89986}" srcOrd="3" destOrd="0" presId="urn:microsoft.com/office/officeart/2005/8/layout/hList7"/>
    <dgm:cxn modelId="{F21AA073-B4E3-4460-9A15-2CB9A3F87182}" type="presParOf" srcId="{5A1CD1F6-2D99-469C-BEC2-2F3D36E2B3D1}" destId="{B9FC19ED-8BF2-4313-9969-DA47ED9AA953}" srcOrd="4" destOrd="0" presId="urn:microsoft.com/office/officeart/2005/8/layout/hList7"/>
    <dgm:cxn modelId="{D395A23D-F07B-46A9-9EEF-42E4CCE9BD37}" type="presParOf" srcId="{B9FC19ED-8BF2-4313-9969-DA47ED9AA953}" destId="{8A7E20AA-0E91-493A-8D62-DDF1115DC96A}" srcOrd="0" destOrd="0" presId="urn:microsoft.com/office/officeart/2005/8/layout/hList7"/>
    <dgm:cxn modelId="{B8B9BBD6-2E1B-4E16-A708-3F43FC45A2F6}" type="presParOf" srcId="{B9FC19ED-8BF2-4313-9969-DA47ED9AA953}" destId="{8E49F24F-ACE0-47F0-95B5-4D9A2B50B4AA}" srcOrd="1" destOrd="0" presId="urn:microsoft.com/office/officeart/2005/8/layout/hList7"/>
    <dgm:cxn modelId="{23C21B71-024C-4F78-8C88-11AE8295F0C2}" type="presParOf" srcId="{B9FC19ED-8BF2-4313-9969-DA47ED9AA953}" destId="{B090A627-9D8F-4AE7-95A2-FCE7CF38C18D}" srcOrd="2" destOrd="0" presId="urn:microsoft.com/office/officeart/2005/8/layout/hList7"/>
    <dgm:cxn modelId="{8AACEB74-4278-4351-BF7A-48BAA39CFD5C}" type="presParOf" srcId="{B9FC19ED-8BF2-4313-9969-DA47ED9AA953}" destId="{CEC13EAE-70B0-4F27-A9D0-E51B60D1B630}" srcOrd="3" destOrd="0" presId="urn:microsoft.com/office/officeart/2005/8/layout/hList7"/>
    <dgm:cxn modelId="{0E093BE1-8EB3-4852-A5F4-2C4A7B26F7B9}" type="presParOf" srcId="{5A1CD1F6-2D99-469C-BEC2-2F3D36E2B3D1}" destId="{E6BA460C-6422-4D99-9D13-4951839F0EBB}" srcOrd="5" destOrd="0" presId="urn:microsoft.com/office/officeart/2005/8/layout/hList7"/>
    <dgm:cxn modelId="{6C83B8EB-6873-4D88-A8EC-01D0A86E172B}" type="presParOf" srcId="{5A1CD1F6-2D99-469C-BEC2-2F3D36E2B3D1}" destId="{13A407D0-E24C-4ECB-B3F4-A82477F17EC4}" srcOrd="6" destOrd="0" presId="urn:microsoft.com/office/officeart/2005/8/layout/hList7"/>
    <dgm:cxn modelId="{22183FC8-6CA4-4A9C-AA4A-70BF0C6A09BA}" type="presParOf" srcId="{13A407D0-E24C-4ECB-B3F4-A82477F17EC4}" destId="{8B17D25A-FBD5-4CB8-A685-5709F62C84EB}" srcOrd="0" destOrd="0" presId="urn:microsoft.com/office/officeart/2005/8/layout/hList7"/>
    <dgm:cxn modelId="{5BA83563-CAC2-4AAB-B5C6-B700A7E38F5B}" type="presParOf" srcId="{13A407D0-E24C-4ECB-B3F4-A82477F17EC4}" destId="{D885E096-482C-4406-8466-A50BD0D0DF0B}" srcOrd="1" destOrd="0" presId="urn:microsoft.com/office/officeart/2005/8/layout/hList7"/>
    <dgm:cxn modelId="{0E9739B3-571D-408B-8E4E-4597684DBE35}" type="presParOf" srcId="{13A407D0-E24C-4ECB-B3F4-A82477F17EC4}" destId="{251013AD-71C5-4370-98E4-CC7E677AA55B}" srcOrd="2" destOrd="0" presId="urn:microsoft.com/office/officeart/2005/8/layout/hList7"/>
    <dgm:cxn modelId="{AFCBF9E3-A299-4244-A4BA-B499611DCCB3}" type="presParOf" srcId="{13A407D0-E24C-4ECB-B3F4-A82477F17EC4}" destId="{4BC91E5C-7E82-4F23-9D84-88CF8A884C1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14A5FA-D070-47AA-BE72-813ADD68B3B4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C79E798B-3EE0-47B4-B745-CA80F2771C67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D514948-B3B0-4555-8F7F-C982B7083426}" type="parTrans" cxnId="{A2446739-BF8F-446F-9DA2-37241F0D374E}">
      <dgm:prSet/>
      <dgm:spPr/>
      <dgm:t>
        <a:bodyPr/>
        <a:lstStyle/>
        <a:p>
          <a:endParaRPr lang="zh-TW" altLang="en-US"/>
        </a:p>
      </dgm:t>
    </dgm:pt>
    <dgm:pt modelId="{866A6218-6705-4A79-9668-760FB4AF4B84}" type="sibTrans" cxnId="{A2446739-BF8F-446F-9DA2-37241F0D374E}">
      <dgm:prSet/>
      <dgm:spPr/>
      <dgm:t>
        <a:bodyPr/>
        <a:lstStyle/>
        <a:p>
          <a:endParaRPr lang="zh-TW" altLang="en-US"/>
        </a:p>
      </dgm:t>
    </dgm:pt>
    <dgm:pt modelId="{CD83BAFF-2729-4B9D-9C7D-5AE465AD5FC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E727065-35E3-4A30-86BA-BEEA798C7A18}" type="parTrans" cxnId="{96A8635A-F0EA-4B33-B62D-C9575C74F934}">
      <dgm:prSet/>
      <dgm:spPr/>
      <dgm:t>
        <a:bodyPr/>
        <a:lstStyle/>
        <a:p>
          <a:endParaRPr lang="zh-TW" altLang="en-US"/>
        </a:p>
      </dgm:t>
    </dgm:pt>
    <dgm:pt modelId="{D0AC0FE2-6675-40B8-AFAD-3838B106A742}" type="sibTrans" cxnId="{96A8635A-F0EA-4B33-B62D-C9575C74F934}">
      <dgm:prSet/>
      <dgm:spPr/>
      <dgm:t>
        <a:bodyPr/>
        <a:lstStyle/>
        <a:p>
          <a:endParaRPr lang="zh-TW" altLang="en-US"/>
        </a:p>
      </dgm:t>
    </dgm:pt>
    <dgm:pt modelId="{3BB96B75-F450-4D9E-9447-EE538F8D71F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3BF6883B-E6BA-4185-BE89-E5976243FF32}" type="parTrans" cxnId="{C683FEB5-2935-4740-9D1A-39F252F1F068}">
      <dgm:prSet/>
      <dgm:spPr/>
      <dgm:t>
        <a:bodyPr/>
        <a:lstStyle/>
        <a:p>
          <a:endParaRPr lang="zh-TW" altLang="en-US"/>
        </a:p>
      </dgm:t>
    </dgm:pt>
    <dgm:pt modelId="{DA7550F9-A3A2-4D64-8173-A930D21567F7}" type="sibTrans" cxnId="{C683FEB5-2935-4740-9D1A-39F252F1F068}">
      <dgm:prSet/>
      <dgm:spPr/>
      <dgm:t>
        <a:bodyPr/>
        <a:lstStyle/>
        <a:p>
          <a:endParaRPr lang="zh-TW" altLang="en-US"/>
        </a:p>
      </dgm:t>
    </dgm:pt>
    <dgm:pt modelId="{1D70F533-3DFA-4291-97C0-58AF5A0B120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690CC06-09A2-4ED1-AD9B-66D9C417E5B2}" type="parTrans" cxnId="{80CAC6EE-DC54-4DB1-8EA2-79A80821C648}">
      <dgm:prSet/>
      <dgm:spPr/>
      <dgm:t>
        <a:bodyPr/>
        <a:lstStyle/>
        <a:p>
          <a:endParaRPr lang="zh-TW" altLang="en-US"/>
        </a:p>
      </dgm:t>
    </dgm:pt>
    <dgm:pt modelId="{6FC16806-2B88-436E-B308-EEAE5F08CFC7}" type="sibTrans" cxnId="{80CAC6EE-DC54-4DB1-8EA2-79A80821C648}">
      <dgm:prSet/>
      <dgm:spPr/>
      <dgm:t>
        <a:bodyPr/>
        <a:lstStyle/>
        <a:p>
          <a:endParaRPr lang="zh-TW" altLang="en-US"/>
        </a:p>
      </dgm:t>
    </dgm:pt>
    <dgm:pt modelId="{AD0732E3-0F42-45C4-B2BB-F20D588F121F}" type="pres">
      <dgm:prSet presAssocID="{1A14A5FA-D070-47AA-BE72-813ADD68B3B4}" presName="rootNode" presStyleCnt="0">
        <dgm:presLayoutVars>
          <dgm:chMax/>
          <dgm:chPref/>
          <dgm:dir/>
          <dgm:animLvl val="lvl"/>
        </dgm:presLayoutVars>
      </dgm:prSet>
      <dgm:spPr/>
    </dgm:pt>
    <dgm:pt modelId="{7A80A4B7-6DC2-4076-BD1D-898A6DC412D7}" type="pres">
      <dgm:prSet presAssocID="{C79E798B-3EE0-47B4-B745-CA80F2771C67}" presName="composite" presStyleCnt="0"/>
      <dgm:spPr/>
    </dgm:pt>
    <dgm:pt modelId="{EE417CF7-0BE8-4001-8FD6-60A9F14C3550}" type="pres">
      <dgm:prSet presAssocID="{C79E798B-3EE0-47B4-B745-CA80F2771C6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EB3078D-11FB-46E9-97BE-A529D374EF3E}" type="pres">
      <dgm:prSet presAssocID="{C79E798B-3EE0-47B4-B745-CA80F2771C6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7EBCAB-C907-42B2-B912-EE4FA835D451}" type="pres">
      <dgm:prSet presAssocID="{C79E798B-3EE0-47B4-B745-CA80F2771C6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6EE4AE6-CEFE-419A-A862-6F9C284561F4}" type="pres">
      <dgm:prSet presAssocID="{866A6218-6705-4A79-9668-760FB4AF4B84}" presName="sibTrans" presStyleCnt="0"/>
      <dgm:spPr/>
    </dgm:pt>
    <dgm:pt modelId="{CD4B95ED-3C3F-484B-9C10-8E1F62C10ECB}" type="pres">
      <dgm:prSet presAssocID="{3BB96B75-F450-4D9E-9447-EE538F8D71FC}" presName="composite" presStyleCnt="0"/>
      <dgm:spPr/>
    </dgm:pt>
    <dgm:pt modelId="{360B20F1-464C-4811-A5EB-1FE7ABEF37CB}" type="pres">
      <dgm:prSet presAssocID="{3BB96B75-F450-4D9E-9447-EE538F8D71F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83DF72D-C5C3-4C5F-A05D-622BB4204E9A}" type="pres">
      <dgm:prSet presAssocID="{3BB96B75-F450-4D9E-9447-EE538F8D71F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AAC13B9-0943-46E9-8B77-39A49ED7F047}" type="pres">
      <dgm:prSet presAssocID="{3BB96B75-F450-4D9E-9447-EE538F8D71F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4298DB2-2AF1-432B-8AE3-EDF56344F3F6}" type="presOf" srcId="{1A14A5FA-D070-47AA-BE72-813ADD68B3B4}" destId="{AD0732E3-0F42-45C4-B2BB-F20D588F121F}" srcOrd="0" destOrd="0" presId="urn:microsoft.com/office/officeart/2008/layout/TitledPictureBlocks"/>
    <dgm:cxn modelId="{CA31DDBC-ECE9-4F9A-B0A7-DCDDB7DFFE10}" type="presOf" srcId="{CD83BAFF-2729-4B9D-9C7D-5AE465AD5FCA}" destId="{057EBCAB-C907-42B2-B912-EE4FA835D451}" srcOrd="0" destOrd="0" presId="urn:microsoft.com/office/officeart/2008/layout/TitledPictureBlocks"/>
    <dgm:cxn modelId="{5E33D9B5-C918-4C2A-A1BE-C90EF069651A}" type="presOf" srcId="{C79E798B-3EE0-47B4-B745-CA80F2771C67}" destId="{EE417CF7-0BE8-4001-8FD6-60A9F14C3550}" srcOrd="0" destOrd="0" presId="urn:microsoft.com/office/officeart/2008/layout/TitledPictureBlocks"/>
    <dgm:cxn modelId="{80CAC6EE-DC54-4DB1-8EA2-79A80821C648}" srcId="{3BB96B75-F450-4D9E-9447-EE538F8D71FC}" destId="{1D70F533-3DFA-4291-97C0-58AF5A0B120B}" srcOrd="0" destOrd="0" parTransId="{1690CC06-09A2-4ED1-AD9B-66D9C417E5B2}" sibTransId="{6FC16806-2B88-436E-B308-EEAE5F08CFC7}"/>
    <dgm:cxn modelId="{BDB953DB-A849-401F-8545-723020ABC1A3}" type="presOf" srcId="{1D70F533-3DFA-4291-97C0-58AF5A0B120B}" destId="{BAAC13B9-0943-46E9-8B77-39A49ED7F047}" srcOrd="0" destOrd="0" presId="urn:microsoft.com/office/officeart/2008/layout/TitledPictureBlocks"/>
    <dgm:cxn modelId="{7F0EC8FC-58EB-43EA-898C-ED19659D8B0F}" type="presOf" srcId="{3BB96B75-F450-4D9E-9447-EE538F8D71FC}" destId="{360B20F1-464C-4811-A5EB-1FE7ABEF37CB}" srcOrd="0" destOrd="0" presId="urn:microsoft.com/office/officeart/2008/layout/TitledPictureBlocks"/>
    <dgm:cxn modelId="{96A8635A-F0EA-4B33-B62D-C9575C74F934}" srcId="{C79E798B-3EE0-47B4-B745-CA80F2771C67}" destId="{CD83BAFF-2729-4B9D-9C7D-5AE465AD5FCA}" srcOrd="0" destOrd="0" parTransId="{CE727065-35E3-4A30-86BA-BEEA798C7A18}" sibTransId="{D0AC0FE2-6675-40B8-AFAD-3838B106A742}"/>
    <dgm:cxn modelId="{C683FEB5-2935-4740-9D1A-39F252F1F068}" srcId="{1A14A5FA-D070-47AA-BE72-813ADD68B3B4}" destId="{3BB96B75-F450-4D9E-9447-EE538F8D71FC}" srcOrd="1" destOrd="0" parTransId="{3BF6883B-E6BA-4185-BE89-E5976243FF32}" sibTransId="{DA7550F9-A3A2-4D64-8173-A930D21567F7}"/>
    <dgm:cxn modelId="{A2446739-BF8F-446F-9DA2-37241F0D374E}" srcId="{1A14A5FA-D070-47AA-BE72-813ADD68B3B4}" destId="{C79E798B-3EE0-47B4-B745-CA80F2771C67}" srcOrd="0" destOrd="0" parTransId="{6D514948-B3B0-4555-8F7F-C982B7083426}" sibTransId="{866A6218-6705-4A79-9668-760FB4AF4B84}"/>
    <dgm:cxn modelId="{40D2F18B-D30E-4148-BE5F-9A9B345758BD}" type="presParOf" srcId="{AD0732E3-0F42-45C4-B2BB-F20D588F121F}" destId="{7A80A4B7-6DC2-4076-BD1D-898A6DC412D7}" srcOrd="0" destOrd="0" presId="urn:microsoft.com/office/officeart/2008/layout/TitledPictureBlocks"/>
    <dgm:cxn modelId="{AEFCA6DF-B19B-4E4E-858D-1120D50E2BC7}" type="presParOf" srcId="{7A80A4B7-6DC2-4076-BD1D-898A6DC412D7}" destId="{EE417CF7-0BE8-4001-8FD6-60A9F14C3550}" srcOrd="0" destOrd="0" presId="urn:microsoft.com/office/officeart/2008/layout/TitledPictureBlocks"/>
    <dgm:cxn modelId="{3D1F4349-E0AE-4830-9BCC-A864206E1625}" type="presParOf" srcId="{7A80A4B7-6DC2-4076-BD1D-898A6DC412D7}" destId="{0EB3078D-11FB-46E9-97BE-A529D374EF3E}" srcOrd="1" destOrd="0" presId="urn:microsoft.com/office/officeart/2008/layout/TitledPictureBlocks"/>
    <dgm:cxn modelId="{D22773D5-2F2C-45D4-8621-627ACBBA8F7A}" type="presParOf" srcId="{7A80A4B7-6DC2-4076-BD1D-898A6DC412D7}" destId="{057EBCAB-C907-42B2-B912-EE4FA835D451}" srcOrd="2" destOrd="0" presId="urn:microsoft.com/office/officeart/2008/layout/TitledPictureBlocks"/>
    <dgm:cxn modelId="{ABC195CB-0C70-4471-8DB1-74ADDF25FEE0}" type="presParOf" srcId="{AD0732E3-0F42-45C4-B2BB-F20D588F121F}" destId="{E6EE4AE6-CEFE-419A-A862-6F9C284561F4}" srcOrd="1" destOrd="0" presId="urn:microsoft.com/office/officeart/2008/layout/TitledPictureBlocks"/>
    <dgm:cxn modelId="{4A0F15EA-EA0A-48C5-943B-567A6B72744A}" type="presParOf" srcId="{AD0732E3-0F42-45C4-B2BB-F20D588F121F}" destId="{CD4B95ED-3C3F-484B-9C10-8E1F62C10ECB}" srcOrd="2" destOrd="0" presId="urn:microsoft.com/office/officeart/2008/layout/TitledPictureBlocks"/>
    <dgm:cxn modelId="{1CFC3CE5-30BC-4960-AB61-34F9EDFEA5A3}" type="presParOf" srcId="{CD4B95ED-3C3F-484B-9C10-8E1F62C10ECB}" destId="{360B20F1-464C-4811-A5EB-1FE7ABEF37CB}" srcOrd="0" destOrd="0" presId="urn:microsoft.com/office/officeart/2008/layout/TitledPictureBlocks"/>
    <dgm:cxn modelId="{5AE49D27-0C31-48E2-986B-F8FEDAB31C2A}" type="presParOf" srcId="{CD4B95ED-3C3F-484B-9C10-8E1F62C10ECB}" destId="{D83DF72D-C5C3-4C5F-A05D-622BB4204E9A}" srcOrd="1" destOrd="0" presId="urn:microsoft.com/office/officeart/2008/layout/TitledPictureBlocks"/>
    <dgm:cxn modelId="{4E9FC396-1EBD-434C-BD79-F8118DE13DFD}" type="presParOf" srcId="{CD4B95ED-3C3F-484B-9C10-8E1F62C10ECB}" destId="{BAAC13B9-0943-46E9-8B77-39A49ED7F04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1E2DE8-44A3-450A-AB38-BF71C9FB2DBA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D79A7EB-52D2-4D23-93EB-821E1C7A0AF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B21D9DA-0E64-4C44-943A-E72FEAF78865}" type="parTrans" cxnId="{2E6E8DC6-16EE-4AC0-8FF4-A24AF0D5DA54}">
      <dgm:prSet/>
      <dgm:spPr/>
      <dgm:t>
        <a:bodyPr/>
        <a:lstStyle/>
        <a:p>
          <a:endParaRPr lang="zh-TW" altLang="en-US"/>
        </a:p>
      </dgm:t>
    </dgm:pt>
    <dgm:pt modelId="{08A92C88-1433-475A-9F37-CFF1997590CE}" type="sibTrans" cxnId="{2E6E8DC6-16EE-4AC0-8FF4-A24AF0D5DA54}">
      <dgm:prSet/>
      <dgm:spPr/>
      <dgm:t>
        <a:bodyPr/>
        <a:lstStyle/>
        <a:p>
          <a:endParaRPr lang="zh-TW" altLang="en-US"/>
        </a:p>
      </dgm:t>
    </dgm:pt>
    <dgm:pt modelId="{C1513815-A67D-425F-8093-1F227A2F644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C6A4717-A07D-42FE-99E8-234D0CD2E03E}" type="parTrans" cxnId="{715811E1-34FC-4B78-B12C-88278E37A4F2}">
      <dgm:prSet/>
      <dgm:spPr/>
      <dgm:t>
        <a:bodyPr/>
        <a:lstStyle/>
        <a:p>
          <a:endParaRPr lang="zh-TW" altLang="en-US"/>
        </a:p>
      </dgm:t>
    </dgm:pt>
    <dgm:pt modelId="{842FD4A6-5259-40D3-832B-7D22E00348FE}" type="sibTrans" cxnId="{715811E1-34FC-4B78-B12C-88278E37A4F2}">
      <dgm:prSet/>
      <dgm:spPr/>
      <dgm:t>
        <a:bodyPr/>
        <a:lstStyle/>
        <a:p>
          <a:endParaRPr lang="zh-TW" altLang="en-US"/>
        </a:p>
      </dgm:t>
    </dgm:pt>
    <dgm:pt modelId="{1BF73813-4D72-42F3-B74B-83C28A38B31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389C486-8CFF-48C4-9B66-5FBB87385B14}" type="parTrans" cxnId="{E014A6C6-CB87-4701-97BE-C40EDA625770}">
      <dgm:prSet/>
      <dgm:spPr/>
      <dgm:t>
        <a:bodyPr/>
        <a:lstStyle/>
        <a:p>
          <a:endParaRPr lang="zh-TW" altLang="en-US"/>
        </a:p>
      </dgm:t>
    </dgm:pt>
    <dgm:pt modelId="{3CABE69C-0253-4469-94CD-1DBD05104F45}" type="sibTrans" cxnId="{E014A6C6-CB87-4701-97BE-C40EDA625770}">
      <dgm:prSet/>
      <dgm:spPr/>
      <dgm:t>
        <a:bodyPr/>
        <a:lstStyle/>
        <a:p>
          <a:endParaRPr lang="zh-TW" altLang="en-US"/>
        </a:p>
      </dgm:t>
    </dgm:pt>
    <dgm:pt modelId="{77A70D24-21DC-4B89-B3EA-7B6C2816DA0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1C0DAFA-A082-4E82-AC34-487007446BE4}" type="parTrans" cxnId="{F3C3B520-BBD5-4B58-9C58-AA8C8731CF12}">
      <dgm:prSet/>
      <dgm:spPr/>
      <dgm:t>
        <a:bodyPr/>
        <a:lstStyle/>
        <a:p>
          <a:endParaRPr lang="zh-TW" altLang="en-US"/>
        </a:p>
      </dgm:t>
    </dgm:pt>
    <dgm:pt modelId="{A15662E4-D4AC-4D3C-8718-91DA412CE15C}" type="sibTrans" cxnId="{F3C3B520-BBD5-4B58-9C58-AA8C8731CF12}">
      <dgm:prSet/>
      <dgm:spPr/>
      <dgm:t>
        <a:bodyPr/>
        <a:lstStyle/>
        <a:p>
          <a:endParaRPr lang="zh-TW" altLang="en-US"/>
        </a:p>
      </dgm:t>
    </dgm:pt>
    <dgm:pt modelId="{FD4E8BE4-0404-4451-95B5-81DFE1755A3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1B92468-BA07-4FBB-AE0A-0065137C742C}" type="parTrans" cxnId="{AF3851AD-93B7-4640-A4D4-EE1B0E0A3839}">
      <dgm:prSet/>
      <dgm:spPr/>
      <dgm:t>
        <a:bodyPr/>
        <a:lstStyle/>
        <a:p>
          <a:endParaRPr lang="zh-TW" altLang="en-US"/>
        </a:p>
      </dgm:t>
    </dgm:pt>
    <dgm:pt modelId="{2A6BBE9F-61A9-4095-A549-962C155EBEC7}" type="sibTrans" cxnId="{AF3851AD-93B7-4640-A4D4-EE1B0E0A3839}">
      <dgm:prSet/>
      <dgm:spPr/>
      <dgm:t>
        <a:bodyPr/>
        <a:lstStyle/>
        <a:p>
          <a:endParaRPr lang="zh-TW" altLang="en-US"/>
        </a:p>
      </dgm:t>
    </dgm:pt>
    <dgm:pt modelId="{00A6FE5A-AED8-424E-8F0E-36A3DE6B5F2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065F440-1C8F-4D3E-8C62-CA378B6525B1}" type="parTrans" cxnId="{6D5D9301-312A-4C94-9B07-76626CF8C882}">
      <dgm:prSet/>
      <dgm:spPr/>
      <dgm:t>
        <a:bodyPr/>
        <a:lstStyle/>
        <a:p>
          <a:endParaRPr lang="zh-TW" altLang="en-US"/>
        </a:p>
      </dgm:t>
    </dgm:pt>
    <dgm:pt modelId="{311E6443-2120-4575-A7F4-545774C389F2}" type="sibTrans" cxnId="{6D5D9301-312A-4C94-9B07-76626CF8C882}">
      <dgm:prSet/>
      <dgm:spPr/>
      <dgm:t>
        <a:bodyPr/>
        <a:lstStyle/>
        <a:p>
          <a:endParaRPr lang="zh-TW" altLang="en-US"/>
        </a:p>
      </dgm:t>
    </dgm:pt>
    <dgm:pt modelId="{13AECB72-CD81-487F-B888-BA2681B5BF7F}" type="pres">
      <dgm:prSet presAssocID="{881E2DE8-44A3-450A-AB38-BF71C9FB2DB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F89CBE2-8896-4E48-808B-0B0270B86AB7}" type="pres">
      <dgm:prSet presAssocID="{881E2DE8-44A3-450A-AB38-BF71C9FB2DBA}" presName="cycle" presStyleCnt="0"/>
      <dgm:spPr/>
    </dgm:pt>
    <dgm:pt modelId="{5676E83B-8065-42C7-8299-A97B9B89EDC4}" type="pres">
      <dgm:prSet presAssocID="{881E2DE8-44A3-450A-AB38-BF71C9FB2DBA}" presName="centerShape" presStyleCnt="0"/>
      <dgm:spPr/>
    </dgm:pt>
    <dgm:pt modelId="{B4D24664-6148-407E-B0F4-087E937AFA9C}" type="pres">
      <dgm:prSet presAssocID="{881E2DE8-44A3-450A-AB38-BF71C9FB2DBA}" presName="connSite" presStyleLbl="node1" presStyleIdx="0" presStyleCnt="3"/>
      <dgm:spPr/>
    </dgm:pt>
    <dgm:pt modelId="{FF3BBDC9-35E4-4D23-8B7A-5221567BCF93}" type="pres">
      <dgm:prSet presAssocID="{881E2DE8-44A3-450A-AB38-BF71C9FB2DBA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79750F7-DC0E-4C32-81AC-56CF57201207}" type="pres">
      <dgm:prSet presAssocID="{2B21D9DA-0E64-4C44-943A-E72FEAF78865}" presName="Name25" presStyleLbl="parChTrans1D1" presStyleIdx="0" presStyleCnt="2"/>
      <dgm:spPr/>
    </dgm:pt>
    <dgm:pt modelId="{31B4AD66-7117-4B46-8B9C-912A75A76636}" type="pres">
      <dgm:prSet presAssocID="{DD79A7EB-52D2-4D23-93EB-821E1C7A0AF3}" presName="node" presStyleCnt="0"/>
      <dgm:spPr/>
    </dgm:pt>
    <dgm:pt modelId="{6358411F-75C2-4D80-A3BB-4BFF3E4CDAC9}" type="pres">
      <dgm:prSet presAssocID="{DD79A7EB-52D2-4D23-93EB-821E1C7A0AF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A0B3C9D-1C16-49E6-8811-E7B5E6757278}" type="pres">
      <dgm:prSet presAssocID="{DD79A7EB-52D2-4D23-93EB-821E1C7A0AF3}" presName="childNode" presStyleLbl="revTx" presStyleIdx="0" presStyleCnt="2">
        <dgm:presLayoutVars>
          <dgm:bulletEnabled val="1"/>
        </dgm:presLayoutVars>
      </dgm:prSet>
      <dgm:spPr/>
    </dgm:pt>
    <dgm:pt modelId="{518765C3-2657-4374-B89F-72307BEB76C6}" type="pres">
      <dgm:prSet presAssocID="{D1C0DAFA-A082-4E82-AC34-487007446BE4}" presName="Name25" presStyleLbl="parChTrans1D1" presStyleIdx="1" presStyleCnt="2"/>
      <dgm:spPr/>
    </dgm:pt>
    <dgm:pt modelId="{8B7AE142-7758-468F-9E5D-84DF8E8E6CDF}" type="pres">
      <dgm:prSet presAssocID="{77A70D24-21DC-4B89-B3EA-7B6C2816DA02}" presName="node" presStyleCnt="0"/>
      <dgm:spPr/>
    </dgm:pt>
    <dgm:pt modelId="{4F5E2348-F69B-4951-AAC3-5D0E733199B0}" type="pres">
      <dgm:prSet presAssocID="{77A70D24-21DC-4B89-B3EA-7B6C2816DA02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C6A599D0-BCA8-40F2-AB61-963A115C9E27}" type="pres">
      <dgm:prSet presAssocID="{77A70D24-21DC-4B89-B3EA-7B6C2816DA02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F3851AD-93B7-4640-A4D4-EE1B0E0A3839}" srcId="{77A70D24-21DC-4B89-B3EA-7B6C2816DA02}" destId="{FD4E8BE4-0404-4451-95B5-81DFE1755A32}" srcOrd="0" destOrd="0" parTransId="{A1B92468-BA07-4FBB-AE0A-0065137C742C}" sibTransId="{2A6BBE9F-61A9-4095-A549-962C155EBEC7}"/>
    <dgm:cxn modelId="{04A731EA-E59E-4CCB-B21E-0A5C910ED7DC}" type="presOf" srcId="{00A6FE5A-AED8-424E-8F0E-36A3DE6B5F23}" destId="{C6A599D0-BCA8-40F2-AB61-963A115C9E27}" srcOrd="0" destOrd="1" presId="urn:microsoft.com/office/officeart/2005/8/layout/radial2"/>
    <dgm:cxn modelId="{2E6E8DC6-16EE-4AC0-8FF4-A24AF0D5DA54}" srcId="{881E2DE8-44A3-450A-AB38-BF71C9FB2DBA}" destId="{DD79A7EB-52D2-4D23-93EB-821E1C7A0AF3}" srcOrd="0" destOrd="0" parTransId="{2B21D9DA-0E64-4C44-943A-E72FEAF78865}" sibTransId="{08A92C88-1433-475A-9F37-CFF1997590CE}"/>
    <dgm:cxn modelId="{909A3E67-311D-4B98-AF69-A78EEB830E93}" type="presOf" srcId="{2B21D9DA-0E64-4C44-943A-E72FEAF78865}" destId="{879750F7-DC0E-4C32-81AC-56CF57201207}" srcOrd="0" destOrd="0" presId="urn:microsoft.com/office/officeart/2005/8/layout/radial2"/>
    <dgm:cxn modelId="{C6EAB636-F427-4C07-BE53-40DEE062FCB7}" type="presOf" srcId="{D1C0DAFA-A082-4E82-AC34-487007446BE4}" destId="{518765C3-2657-4374-B89F-72307BEB76C6}" srcOrd="0" destOrd="0" presId="urn:microsoft.com/office/officeart/2005/8/layout/radial2"/>
    <dgm:cxn modelId="{6D5D9301-312A-4C94-9B07-76626CF8C882}" srcId="{77A70D24-21DC-4B89-B3EA-7B6C2816DA02}" destId="{00A6FE5A-AED8-424E-8F0E-36A3DE6B5F23}" srcOrd="1" destOrd="0" parTransId="{2065F440-1C8F-4D3E-8C62-CA378B6525B1}" sibTransId="{311E6443-2120-4575-A7F4-545774C389F2}"/>
    <dgm:cxn modelId="{C1F782A9-D994-4B7E-A24F-560F94BDE43B}" type="presOf" srcId="{C1513815-A67D-425F-8093-1F227A2F644B}" destId="{CA0B3C9D-1C16-49E6-8811-E7B5E6757278}" srcOrd="0" destOrd="0" presId="urn:microsoft.com/office/officeart/2005/8/layout/radial2"/>
    <dgm:cxn modelId="{E014A6C6-CB87-4701-97BE-C40EDA625770}" srcId="{DD79A7EB-52D2-4D23-93EB-821E1C7A0AF3}" destId="{1BF73813-4D72-42F3-B74B-83C28A38B315}" srcOrd="1" destOrd="0" parTransId="{9389C486-8CFF-48C4-9B66-5FBB87385B14}" sibTransId="{3CABE69C-0253-4469-94CD-1DBD05104F45}"/>
    <dgm:cxn modelId="{F3C3B520-BBD5-4B58-9C58-AA8C8731CF12}" srcId="{881E2DE8-44A3-450A-AB38-BF71C9FB2DBA}" destId="{77A70D24-21DC-4B89-B3EA-7B6C2816DA02}" srcOrd="1" destOrd="0" parTransId="{D1C0DAFA-A082-4E82-AC34-487007446BE4}" sibTransId="{A15662E4-D4AC-4D3C-8718-91DA412CE15C}"/>
    <dgm:cxn modelId="{ACB78D90-0A08-42EE-9F6C-FCBE77C2B9A2}" type="presOf" srcId="{FD4E8BE4-0404-4451-95B5-81DFE1755A32}" destId="{C6A599D0-BCA8-40F2-AB61-963A115C9E27}" srcOrd="0" destOrd="0" presId="urn:microsoft.com/office/officeart/2005/8/layout/radial2"/>
    <dgm:cxn modelId="{EB5907DC-FB10-4332-99C2-B5EC0D4379D0}" type="presOf" srcId="{77A70D24-21DC-4B89-B3EA-7B6C2816DA02}" destId="{4F5E2348-F69B-4951-AAC3-5D0E733199B0}" srcOrd="0" destOrd="0" presId="urn:microsoft.com/office/officeart/2005/8/layout/radial2"/>
    <dgm:cxn modelId="{715811E1-34FC-4B78-B12C-88278E37A4F2}" srcId="{DD79A7EB-52D2-4D23-93EB-821E1C7A0AF3}" destId="{C1513815-A67D-425F-8093-1F227A2F644B}" srcOrd="0" destOrd="0" parTransId="{4C6A4717-A07D-42FE-99E8-234D0CD2E03E}" sibTransId="{842FD4A6-5259-40D3-832B-7D22E00348FE}"/>
    <dgm:cxn modelId="{FA958587-6487-4FF8-86D2-52ABFF69AC73}" type="presOf" srcId="{DD79A7EB-52D2-4D23-93EB-821E1C7A0AF3}" destId="{6358411F-75C2-4D80-A3BB-4BFF3E4CDAC9}" srcOrd="0" destOrd="0" presId="urn:microsoft.com/office/officeart/2005/8/layout/radial2"/>
    <dgm:cxn modelId="{B63E7445-0D8A-4A23-B39A-BD466F0B0711}" type="presOf" srcId="{1BF73813-4D72-42F3-B74B-83C28A38B315}" destId="{CA0B3C9D-1C16-49E6-8811-E7B5E6757278}" srcOrd="0" destOrd="1" presId="urn:microsoft.com/office/officeart/2005/8/layout/radial2"/>
    <dgm:cxn modelId="{B083698F-022E-44AD-8FB9-66EF9BDA20BC}" type="presOf" srcId="{881E2DE8-44A3-450A-AB38-BF71C9FB2DBA}" destId="{13AECB72-CD81-487F-B888-BA2681B5BF7F}" srcOrd="0" destOrd="0" presId="urn:microsoft.com/office/officeart/2005/8/layout/radial2"/>
    <dgm:cxn modelId="{92ABCB98-0E05-4863-B6F9-AD8685BF46C1}" type="presParOf" srcId="{13AECB72-CD81-487F-B888-BA2681B5BF7F}" destId="{BF89CBE2-8896-4E48-808B-0B0270B86AB7}" srcOrd="0" destOrd="0" presId="urn:microsoft.com/office/officeart/2005/8/layout/radial2"/>
    <dgm:cxn modelId="{DC20A9FE-EE89-44B9-BAB1-2DD231BAC89A}" type="presParOf" srcId="{BF89CBE2-8896-4E48-808B-0B0270B86AB7}" destId="{5676E83B-8065-42C7-8299-A97B9B89EDC4}" srcOrd="0" destOrd="0" presId="urn:microsoft.com/office/officeart/2005/8/layout/radial2"/>
    <dgm:cxn modelId="{D0ED2635-B77F-413F-82D5-A07B5D04DB3E}" type="presParOf" srcId="{5676E83B-8065-42C7-8299-A97B9B89EDC4}" destId="{B4D24664-6148-407E-B0F4-087E937AFA9C}" srcOrd="0" destOrd="0" presId="urn:microsoft.com/office/officeart/2005/8/layout/radial2"/>
    <dgm:cxn modelId="{016E40AF-DAC9-43B0-AA32-9680F2A206DB}" type="presParOf" srcId="{5676E83B-8065-42C7-8299-A97B9B89EDC4}" destId="{FF3BBDC9-35E4-4D23-8B7A-5221567BCF93}" srcOrd="1" destOrd="0" presId="urn:microsoft.com/office/officeart/2005/8/layout/radial2"/>
    <dgm:cxn modelId="{51D03821-91B7-41E6-8ED4-D9E47BDEE9A4}" type="presParOf" srcId="{BF89CBE2-8896-4E48-808B-0B0270B86AB7}" destId="{879750F7-DC0E-4C32-81AC-56CF57201207}" srcOrd="1" destOrd="0" presId="urn:microsoft.com/office/officeart/2005/8/layout/radial2"/>
    <dgm:cxn modelId="{0796BFBE-9FFC-49C5-AFB5-6118FCA77E8B}" type="presParOf" srcId="{BF89CBE2-8896-4E48-808B-0B0270B86AB7}" destId="{31B4AD66-7117-4B46-8B9C-912A75A76636}" srcOrd="2" destOrd="0" presId="urn:microsoft.com/office/officeart/2005/8/layout/radial2"/>
    <dgm:cxn modelId="{C7537114-4960-4832-8519-FF1FED8F4EBB}" type="presParOf" srcId="{31B4AD66-7117-4B46-8B9C-912A75A76636}" destId="{6358411F-75C2-4D80-A3BB-4BFF3E4CDAC9}" srcOrd="0" destOrd="0" presId="urn:microsoft.com/office/officeart/2005/8/layout/radial2"/>
    <dgm:cxn modelId="{448C9D9A-59D3-44A2-909B-BC2D4D058EE8}" type="presParOf" srcId="{31B4AD66-7117-4B46-8B9C-912A75A76636}" destId="{CA0B3C9D-1C16-49E6-8811-E7B5E6757278}" srcOrd="1" destOrd="0" presId="urn:microsoft.com/office/officeart/2005/8/layout/radial2"/>
    <dgm:cxn modelId="{C64C919D-1E46-43E0-8386-CC09FFB171F5}" type="presParOf" srcId="{BF89CBE2-8896-4E48-808B-0B0270B86AB7}" destId="{518765C3-2657-4374-B89F-72307BEB76C6}" srcOrd="3" destOrd="0" presId="urn:microsoft.com/office/officeart/2005/8/layout/radial2"/>
    <dgm:cxn modelId="{B3F88B88-07F7-4781-95EE-3C1982A61D9D}" type="presParOf" srcId="{BF89CBE2-8896-4E48-808B-0B0270B86AB7}" destId="{8B7AE142-7758-468F-9E5D-84DF8E8E6CDF}" srcOrd="4" destOrd="0" presId="urn:microsoft.com/office/officeart/2005/8/layout/radial2"/>
    <dgm:cxn modelId="{B3853AF6-9E11-47CD-B51C-723198055657}" type="presParOf" srcId="{8B7AE142-7758-468F-9E5D-84DF8E8E6CDF}" destId="{4F5E2348-F69B-4951-AAC3-5D0E733199B0}" srcOrd="0" destOrd="0" presId="urn:microsoft.com/office/officeart/2005/8/layout/radial2"/>
    <dgm:cxn modelId="{65BCC185-6A8B-4AD3-9310-2A86EB3FA65D}" type="presParOf" srcId="{8B7AE142-7758-468F-9E5D-84DF8E8E6CDF}" destId="{C6A599D0-BCA8-40F2-AB61-963A115C9E2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AB631-D6F5-4DB6-875C-DDBA07FDDD1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9C45BDC-6156-406A-90D3-48386A93B7A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A3B96A7-5BDD-4BB9-BEEF-46F14D31A78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9C29EDC-83F0-4036-9A9E-73D523BCE7A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A7E20AA-0E91-493A-8D62-DDF1115DC96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EC13EAE-70B0-4F27-A9D0-E51B60D1B63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B17D25A-FBD5-4CB8-A685-5709F62C84E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BC91E5C-7E82-4F23-9D84-88CF8A884C1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8C91926-7479-4FA4-A813-DFEA7E1A31C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3078D-11FB-46E9-97BE-A529D374EF3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7EBCAB-C907-42B2-B912-EE4FA835D45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E417CF7-0BE8-4001-8FD6-60A9F14C355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D83DF72D-C5C3-4C5F-A05D-622BB4204E9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AC13B9-0943-46E9-8B77-39A49ED7F04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60B20F1-464C-4811-A5EB-1FE7ABEF37C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765C3-2657-4374-B89F-72307BEB76C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750F7-DC0E-4C32-81AC-56CF5720120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BDC9-35E4-4D23-8B7A-5221567BCF93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358411F-75C2-4D80-A3BB-4BFF3E4CDAC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CA0B3C9D-1C16-49E6-8811-E7B5E675727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4F5E2348-F69B-4951-AAC3-5D0E733199B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C6A599D0-BCA8-40F2-AB61-963A115C9E2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4000">
              <a:schemeClr val="accent5">
                <a:lumMod val="20000"/>
                <a:lumOff val="8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21721"/>
            <a:ext cx="5112568" cy="37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4703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1894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01612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2022-11-15T07:49:50Z</dcterms:modified>
</cp:coreProperties>
</file>