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2F6A5B-C085-4A1D-A530-70C1D8CB2A46}" type="doc">
      <dgm:prSet loTypeId="urn:microsoft.com/office/officeart/2005/8/layout/hList7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FE777281-DA65-47F4-B7E2-24AD51A6D0FC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FD60C214-CF00-4DFA-9305-BDD99E66B1E8}" type="parTrans" cxnId="{E7625BAA-D42B-4976-9F8A-59F091F6F8CE}">
      <dgm:prSet/>
      <dgm:spPr/>
      <dgm:t>
        <a:bodyPr/>
        <a:lstStyle/>
        <a:p>
          <a:endParaRPr lang="zh-TW" altLang="en-US"/>
        </a:p>
      </dgm:t>
    </dgm:pt>
    <dgm:pt modelId="{DDAC7CE8-900D-4D59-A069-98A56F00AFC8}" type="sibTrans" cxnId="{E7625BAA-D42B-4976-9F8A-59F091F6F8CE}">
      <dgm:prSet/>
      <dgm:spPr/>
      <dgm:t>
        <a:bodyPr/>
        <a:lstStyle/>
        <a:p>
          <a:endParaRPr lang="zh-TW" altLang="en-US"/>
        </a:p>
      </dgm:t>
    </dgm:pt>
    <dgm:pt modelId="{E9382368-E812-4988-A852-21B8DAB22E9F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A53D99FF-6545-4F69-81B9-B1E40E20E1F2}" type="parTrans" cxnId="{44A444F6-BDCF-4ED9-9314-E074BD7D1CAD}">
      <dgm:prSet/>
      <dgm:spPr/>
      <dgm:t>
        <a:bodyPr/>
        <a:lstStyle/>
        <a:p>
          <a:endParaRPr lang="zh-TW" altLang="en-US"/>
        </a:p>
      </dgm:t>
    </dgm:pt>
    <dgm:pt modelId="{D60A154F-6766-4311-B281-1AD7333E0F43}" type="sibTrans" cxnId="{44A444F6-BDCF-4ED9-9314-E074BD7D1CAD}">
      <dgm:prSet/>
      <dgm:spPr/>
      <dgm:t>
        <a:bodyPr/>
        <a:lstStyle/>
        <a:p>
          <a:endParaRPr lang="zh-TW" altLang="en-US"/>
        </a:p>
      </dgm:t>
    </dgm:pt>
    <dgm:pt modelId="{FD3FB7B3-7BB3-4DB3-99F4-23B1317D568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4D3E5CC-1D81-4189-A358-69E3507DADF7}" type="parTrans" cxnId="{6A81EAED-1E98-4940-9884-24AFBC7043D8}">
      <dgm:prSet/>
      <dgm:spPr/>
      <dgm:t>
        <a:bodyPr/>
        <a:lstStyle/>
        <a:p>
          <a:endParaRPr lang="zh-TW" altLang="en-US"/>
        </a:p>
      </dgm:t>
    </dgm:pt>
    <dgm:pt modelId="{6164278B-7B99-492B-93DD-6421670A176C}" type="sibTrans" cxnId="{6A81EAED-1E98-4940-9884-24AFBC7043D8}">
      <dgm:prSet/>
      <dgm:spPr/>
      <dgm:t>
        <a:bodyPr/>
        <a:lstStyle/>
        <a:p>
          <a:endParaRPr lang="zh-TW" altLang="en-US"/>
        </a:p>
      </dgm:t>
    </dgm:pt>
    <dgm:pt modelId="{16FC2495-A028-4AD5-88C0-7FF47615D61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20CE0C2-D077-480D-BD9A-47177B2DA1C8}" type="parTrans" cxnId="{5D5836D8-3181-4809-AB2F-CE184A4E8A40}">
      <dgm:prSet/>
      <dgm:spPr/>
      <dgm:t>
        <a:bodyPr/>
        <a:lstStyle/>
        <a:p>
          <a:endParaRPr lang="zh-TW" altLang="en-US"/>
        </a:p>
      </dgm:t>
    </dgm:pt>
    <dgm:pt modelId="{EBAEA635-0574-4AD7-8FD7-F6A9585016C3}" type="sibTrans" cxnId="{5D5836D8-3181-4809-AB2F-CE184A4E8A40}">
      <dgm:prSet/>
      <dgm:spPr/>
      <dgm:t>
        <a:bodyPr/>
        <a:lstStyle/>
        <a:p>
          <a:endParaRPr lang="zh-TW" altLang="en-US"/>
        </a:p>
      </dgm:t>
    </dgm:pt>
    <dgm:pt modelId="{81A885A5-C406-41E7-847A-11BADEF23A9E}" type="pres">
      <dgm:prSet presAssocID="{E72F6A5B-C085-4A1D-A530-70C1D8CB2A4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4EFD351-1393-4D83-B682-A8F02C675713}" type="pres">
      <dgm:prSet presAssocID="{E72F6A5B-C085-4A1D-A530-70C1D8CB2A46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58583DFC-1CC3-4BB1-9FFC-46203AE5B1AB}" type="pres">
      <dgm:prSet presAssocID="{E72F6A5B-C085-4A1D-A530-70C1D8CB2A46}" presName="linComp" presStyleCnt="0"/>
      <dgm:spPr/>
      <dgm:t>
        <a:bodyPr/>
        <a:lstStyle/>
        <a:p>
          <a:endParaRPr lang="zh-TW" altLang="en-US"/>
        </a:p>
      </dgm:t>
    </dgm:pt>
    <dgm:pt modelId="{096AB553-8E3D-44F3-BB33-0D697BA13E10}" type="pres">
      <dgm:prSet presAssocID="{FE777281-DA65-47F4-B7E2-24AD51A6D0FC}" presName="compNode" presStyleCnt="0"/>
      <dgm:spPr/>
      <dgm:t>
        <a:bodyPr/>
        <a:lstStyle/>
        <a:p>
          <a:endParaRPr lang="zh-TW" altLang="en-US"/>
        </a:p>
      </dgm:t>
    </dgm:pt>
    <dgm:pt modelId="{3F65C6CB-BED2-4A14-B92F-3D4E603B6ECA}" type="pres">
      <dgm:prSet presAssocID="{FE777281-DA65-47F4-B7E2-24AD51A6D0F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C0835DA7-7D33-4C9F-907D-DB4C894AF3AD}" type="pres">
      <dgm:prSet presAssocID="{FE777281-DA65-47F4-B7E2-24AD51A6D0F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633C0C-FAED-4225-8575-B9046B4C1CBD}" type="pres">
      <dgm:prSet presAssocID="{FE777281-DA65-47F4-B7E2-24AD51A6D0FC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545F1275-25B0-4080-A64B-703DD75ACF4F}" type="pres">
      <dgm:prSet presAssocID="{FE777281-DA65-47F4-B7E2-24AD51A6D0FC}" presName="imagNode" presStyleLbl="fgImgPlace1" presStyleIdx="0" presStyleCnt="4"/>
      <dgm:spPr/>
      <dgm:t>
        <a:bodyPr/>
        <a:lstStyle/>
        <a:p>
          <a:endParaRPr lang="zh-TW" altLang="en-US"/>
        </a:p>
      </dgm:t>
    </dgm:pt>
    <dgm:pt modelId="{0C36DDAE-D1C4-4267-B903-0B2CC4D3FA31}" type="pres">
      <dgm:prSet presAssocID="{DDAC7CE8-900D-4D59-A069-98A56F00AFC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9ADA54A-DF1D-45FF-B777-193CFA7E62A0}" type="pres">
      <dgm:prSet presAssocID="{E9382368-E812-4988-A852-21B8DAB22E9F}" presName="compNode" presStyleCnt="0"/>
      <dgm:spPr/>
      <dgm:t>
        <a:bodyPr/>
        <a:lstStyle/>
        <a:p>
          <a:endParaRPr lang="zh-TW" altLang="en-US"/>
        </a:p>
      </dgm:t>
    </dgm:pt>
    <dgm:pt modelId="{0D195B21-ECEC-4420-8C5B-7CA98F213E69}" type="pres">
      <dgm:prSet presAssocID="{E9382368-E812-4988-A852-21B8DAB22E9F}" presName="bkgdShape" presStyleLbl="node1" presStyleIdx="1" presStyleCnt="4" custLinFactX="100000" custLinFactNeighborX="101794" custLinFactNeighborY="-959"/>
      <dgm:spPr/>
      <dgm:t>
        <a:bodyPr/>
        <a:lstStyle/>
        <a:p>
          <a:endParaRPr lang="zh-TW" altLang="en-US"/>
        </a:p>
      </dgm:t>
    </dgm:pt>
    <dgm:pt modelId="{94428FA0-E4F2-491D-A479-B975FE53F26E}" type="pres">
      <dgm:prSet presAssocID="{E9382368-E812-4988-A852-21B8DAB22E9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4A5991-D954-431B-9DC2-414A55FFAAF6}" type="pres">
      <dgm:prSet presAssocID="{E9382368-E812-4988-A852-21B8DAB22E9F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8D3D5908-FAF2-4381-8990-A1DF48565968}" type="pres">
      <dgm:prSet presAssocID="{E9382368-E812-4988-A852-21B8DAB22E9F}" presName="imagNode" presStyleLbl="fgImgPlace1" presStyleIdx="1" presStyleCnt="4"/>
      <dgm:spPr/>
      <dgm:t>
        <a:bodyPr/>
        <a:lstStyle/>
        <a:p>
          <a:endParaRPr lang="zh-TW" altLang="en-US"/>
        </a:p>
      </dgm:t>
    </dgm:pt>
    <dgm:pt modelId="{491FD0F8-C180-42DD-8843-E8FF03226229}" type="pres">
      <dgm:prSet presAssocID="{D60A154F-6766-4311-B281-1AD7333E0F4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00C5AFD-7F1A-4742-8378-BF8CFB490804}" type="pres">
      <dgm:prSet presAssocID="{FD3FB7B3-7BB3-4DB3-99F4-23B1317D568E}" presName="compNode" presStyleCnt="0"/>
      <dgm:spPr/>
      <dgm:t>
        <a:bodyPr/>
        <a:lstStyle/>
        <a:p>
          <a:endParaRPr lang="zh-TW" altLang="en-US"/>
        </a:p>
      </dgm:t>
    </dgm:pt>
    <dgm:pt modelId="{109D95A7-2768-4A3B-B588-F53F664D5717}" type="pres">
      <dgm:prSet presAssocID="{FD3FB7B3-7BB3-4DB3-99F4-23B1317D568E}" presName="bkgdShape" presStyleLbl="node1" presStyleIdx="2" presStyleCnt="4" custLinFactX="-4409" custLinFactNeighborX="-100000" custLinFactNeighborY="632"/>
      <dgm:spPr/>
      <dgm:t>
        <a:bodyPr/>
        <a:lstStyle/>
        <a:p>
          <a:endParaRPr lang="zh-TW" altLang="en-US"/>
        </a:p>
      </dgm:t>
    </dgm:pt>
    <dgm:pt modelId="{6A0DF04E-9B6B-41C3-8A68-DF16BB258B90}" type="pres">
      <dgm:prSet presAssocID="{FD3FB7B3-7BB3-4DB3-99F4-23B1317D568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7F654C-2520-4E71-82C4-8E75B4CB6FC6}" type="pres">
      <dgm:prSet presAssocID="{FD3FB7B3-7BB3-4DB3-99F4-23B1317D568E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D68FFE8E-324F-4DDB-9DB0-1A678D1C1850}" type="pres">
      <dgm:prSet presAssocID="{FD3FB7B3-7BB3-4DB3-99F4-23B1317D568E}" presName="imagNode" presStyleLbl="fgImgPlace1" presStyleIdx="2" presStyleCnt="4"/>
      <dgm:spPr/>
      <dgm:t>
        <a:bodyPr/>
        <a:lstStyle/>
        <a:p>
          <a:endParaRPr lang="zh-TW" altLang="en-US"/>
        </a:p>
      </dgm:t>
    </dgm:pt>
    <dgm:pt modelId="{21B27E61-0277-448E-8666-9B89BB2B4B96}" type="pres">
      <dgm:prSet presAssocID="{6164278B-7B99-492B-93DD-6421670A176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D069A8D-2AE3-4FFD-B799-46F38FA4D863}" type="pres">
      <dgm:prSet presAssocID="{16FC2495-A028-4AD5-88C0-7FF47615D618}" presName="compNode" presStyleCnt="0"/>
      <dgm:spPr/>
      <dgm:t>
        <a:bodyPr/>
        <a:lstStyle/>
        <a:p>
          <a:endParaRPr lang="zh-TW" altLang="en-US"/>
        </a:p>
      </dgm:t>
    </dgm:pt>
    <dgm:pt modelId="{71093484-75A6-499A-9D7F-3682E1DD96FB}" type="pres">
      <dgm:prSet presAssocID="{16FC2495-A028-4AD5-88C0-7FF47615D618}" presName="bkgdShape" presStyleLbl="node1" presStyleIdx="3" presStyleCnt="4" custLinFactX="-3929" custLinFactNeighborX="-100000" custLinFactNeighborY="-959"/>
      <dgm:spPr/>
      <dgm:t>
        <a:bodyPr/>
        <a:lstStyle/>
        <a:p>
          <a:endParaRPr lang="zh-TW" altLang="en-US"/>
        </a:p>
      </dgm:t>
    </dgm:pt>
    <dgm:pt modelId="{74F3344F-D100-4B6C-A7E6-231FA84171D3}" type="pres">
      <dgm:prSet presAssocID="{16FC2495-A028-4AD5-88C0-7FF47615D61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F2F445-BD98-46EC-9E13-5D331CCEAEAA}" type="pres">
      <dgm:prSet presAssocID="{16FC2495-A028-4AD5-88C0-7FF47615D618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F08164CE-414C-4F18-BF5F-BCF31B29AD7E}" type="pres">
      <dgm:prSet presAssocID="{16FC2495-A028-4AD5-88C0-7FF47615D618}" presName="imagNode" presStyleLbl="fgImgPlace1" presStyleIdx="3" presStyleCnt="4"/>
      <dgm:spPr/>
      <dgm:t>
        <a:bodyPr/>
        <a:lstStyle/>
        <a:p>
          <a:endParaRPr lang="zh-TW" altLang="en-US"/>
        </a:p>
      </dgm:t>
    </dgm:pt>
  </dgm:ptLst>
  <dgm:cxnLst>
    <dgm:cxn modelId="{2E76C85E-F9D8-412D-ABB0-854977954E7E}" type="presOf" srcId="{16FC2495-A028-4AD5-88C0-7FF47615D618}" destId="{74F3344F-D100-4B6C-A7E6-231FA84171D3}" srcOrd="1" destOrd="0" presId="urn:microsoft.com/office/officeart/2005/8/layout/hList7"/>
    <dgm:cxn modelId="{09BE1809-4D5A-4AB8-84D7-6C0963143E5E}" type="presOf" srcId="{DDAC7CE8-900D-4D59-A069-98A56F00AFC8}" destId="{0C36DDAE-D1C4-4267-B903-0B2CC4D3FA31}" srcOrd="0" destOrd="0" presId="urn:microsoft.com/office/officeart/2005/8/layout/hList7"/>
    <dgm:cxn modelId="{6A81EAED-1E98-4940-9884-24AFBC7043D8}" srcId="{E72F6A5B-C085-4A1D-A530-70C1D8CB2A46}" destId="{FD3FB7B3-7BB3-4DB3-99F4-23B1317D568E}" srcOrd="2" destOrd="0" parTransId="{94D3E5CC-1D81-4189-A358-69E3507DADF7}" sibTransId="{6164278B-7B99-492B-93DD-6421670A176C}"/>
    <dgm:cxn modelId="{44A444F6-BDCF-4ED9-9314-E074BD7D1CAD}" srcId="{E72F6A5B-C085-4A1D-A530-70C1D8CB2A46}" destId="{E9382368-E812-4988-A852-21B8DAB22E9F}" srcOrd="1" destOrd="0" parTransId="{A53D99FF-6545-4F69-81B9-B1E40E20E1F2}" sibTransId="{D60A154F-6766-4311-B281-1AD7333E0F43}"/>
    <dgm:cxn modelId="{555242A4-83FB-43D2-B2ED-983D3CE1CF97}" type="presOf" srcId="{16FC2495-A028-4AD5-88C0-7FF47615D618}" destId="{71093484-75A6-499A-9D7F-3682E1DD96FB}" srcOrd="0" destOrd="0" presId="urn:microsoft.com/office/officeart/2005/8/layout/hList7"/>
    <dgm:cxn modelId="{B43C6BCF-DE7A-4F2F-B033-5BBD2D804439}" type="presOf" srcId="{FE777281-DA65-47F4-B7E2-24AD51A6D0FC}" destId="{C0835DA7-7D33-4C9F-907D-DB4C894AF3AD}" srcOrd="1" destOrd="0" presId="urn:microsoft.com/office/officeart/2005/8/layout/hList7"/>
    <dgm:cxn modelId="{E7625BAA-D42B-4976-9F8A-59F091F6F8CE}" srcId="{E72F6A5B-C085-4A1D-A530-70C1D8CB2A46}" destId="{FE777281-DA65-47F4-B7E2-24AD51A6D0FC}" srcOrd="0" destOrd="0" parTransId="{FD60C214-CF00-4DFA-9305-BDD99E66B1E8}" sibTransId="{DDAC7CE8-900D-4D59-A069-98A56F00AFC8}"/>
    <dgm:cxn modelId="{5D5836D8-3181-4809-AB2F-CE184A4E8A40}" srcId="{E72F6A5B-C085-4A1D-A530-70C1D8CB2A46}" destId="{16FC2495-A028-4AD5-88C0-7FF47615D618}" srcOrd="3" destOrd="0" parTransId="{B20CE0C2-D077-480D-BD9A-47177B2DA1C8}" sibTransId="{EBAEA635-0574-4AD7-8FD7-F6A9585016C3}"/>
    <dgm:cxn modelId="{8A8A04FC-6AAB-4D62-869A-7AA912DA5C81}" type="presOf" srcId="{E9382368-E812-4988-A852-21B8DAB22E9F}" destId="{0D195B21-ECEC-4420-8C5B-7CA98F213E69}" srcOrd="0" destOrd="0" presId="urn:microsoft.com/office/officeart/2005/8/layout/hList7"/>
    <dgm:cxn modelId="{18B8ABB9-CF59-4DC2-BA38-37F02D1F65D1}" type="presOf" srcId="{D60A154F-6766-4311-B281-1AD7333E0F43}" destId="{491FD0F8-C180-42DD-8843-E8FF03226229}" srcOrd="0" destOrd="0" presId="urn:microsoft.com/office/officeart/2005/8/layout/hList7"/>
    <dgm:cxn modelId="{F52A3E07-5888-47E6-861E-C861BDB02EB7}" type="presOf" srcId="{FD3FB7B3-7BB3-4DB3-99F4-23B1317D568E}" destId="{109D95A7-2768-4A3B-B588-F53F664D5717}" srcOrd="0" destOrd="0" presId="urn:microsoft.com/office/officeart/2005/8/layout/hList7"/>
    <dgm:cxn modelId="{E4639EF4-6EF8-4A2D-B8D9-C2E72DF49E1D}" type="presOf" srcId="{E72F6A5B-C085-4A1D-A530-70C1D8CB2A46}" destId="{81A885A5-C406-41E7-847A-11BADEF23A9E}" srcOrd="0" destOrd="0" presId="urn:microsoft.com/office/officeart/2005/8/layout/hList7"/>
    <dgm:cxn modelId="{E01D4952-FA6E-4FF2-B21C-72CD0FEAB1A8}" type="presOf" srcId="{6164278B-7B99-492B-93DD-6421670A176C}" destId="{21B27E61-0277-448E-8666-9B89BB2B4B96}" srcOrd="0" destOrd="0" presId="urn:microsoft.com/office/officeart/2005/8/layout/hList7"/>
    <dgm:cxn modelId="{8087BC32-C453-4550-A706-F4F252F9AF28}" type="presOf" srcId="{FD3FB7B3-7BB3-4DB3-99F4-23B1317D568E}" destId="{6A0DF04E-9B6B-41C3-8A68-DF16BB258B90}" srcOrd="1" destOrd="0" presId="urn:microsoft.com/office/officeart/2005/8/layout/hList7"/>
    <dgm:cxn modelId="{50C423D6-25FD-45F3-9C13-C40EBD9BC815}" type="presOf" srcId="{E9382368-E812-4988-A852-21B8DAB22E9F}" destId="{94428FA0-E4F2-491D-A479-B975FE53F26E}" srcOrd="1" destOrd="0" presId="urn:microsoft.com/office/officeart/2005/8/layout/hList7"/>
    <dgm:cxn modelId="{DA83FE22-AE58-48E6-B689-C52E21416C09}" type="presOf" srcId="{FE777281-DA65-47F4-B7E2-24AD51A6D0FC}" destId="{3F65C6CB-BED2-4A14-B92F-3D4E603B6ECA}" srcOrd="0" destOrd="0" presId="urn:microsoft.com/office/officeart/2005/8/layout/hList7"/>
    <dgm:cxn modelId="{2428604F-5A3F-4C7E-B09E-4640E496D9D8}" type="presParOf" srcId="{81A885A5-C406-41E7-847A-11BADEF23A9E}" destId="{D4EFD351-1393-4D83-B682-A8F02C675713}" srcOrd="0" destOrd="0" presId="urn:microsoft.com/office/officeart/2005/8/layout/hList7"/>
    <dgm:cxn modelId="{BADB4EF8-0D32-4EEA-A5BC-7E5FA5607927}" type="presParOf" srcId="{81A885A5-C406-41E7-847A-11BADEF23A9E}" destId="{58583DFC-1CC3-4BB1-9FFC-46203AE5B1AB}" srcOrd="1" destOrd="0" presId="urn:microsoft.com/office/officeart/2005/8/layout/hList7"/>
    <dgm:cxn modelId="{911DDDEE-AC00-4D75-91F6-D7C6784C2EA9}" type="presParOf" srcId="{58583DFC-1CC3-4BB1-9FFC-46203AE5B1AB}" destId="{096AB553-8E3D-44F3-BB33-0D697BA13E10}" srcOrd="0" destOrd="0" presId="urn:microsoft.com/office/officeart/2005/8/layout/hList7"/>
    <dgm:cxn modelId="{67518D51-C1CD-41CE-8F9E-5547D5B75D73}" type="presParOf" srcId="{096AB553-8E3D-44F3-BB33-0D697BA13E10}" destId="{3F65C6CB-BED2-4A14-B92F-3D4E603B6ECA}" srcOrd="0" destOrd="0" presId="urn:microsoft.com/office/officeart/2005/8/layout/hList7"/>
    <dgm:cxn modelId="{5E449D06-767F-42F1-B499-2B2DB6B301AF}" type="presParOf" srcId="{096AB553-8E3D-44F3-BB33-0D697BA13E10}" destId="{C0835DA7-7D33-4C9F-907D-DB4C894AF3AD}" srcOrd="1" destOrd="0" presId="urn:microsoft.com/office/officeart/2005/8/layout/hList7"/>
    <dgm:cxn modelId="{A0FB1A9B-9089-4094-B5C6-1BCB771581EC}" type="presParOf" srcId="{096AB553-8E3D-44F3-BB33-0D697BA13E10}" destId="{80633C0C-FAED-4225-8575-B9046B4C1CBD}" srcOrd="2" destOrd="0" presId="urn:microsoft.com/office/officeart/2005/8/layout/hList7"/>
    <dgm:cxn modelId="{667B7B65-B2E5-4786-89F1-4106CEB34484}" type="presParOf" srcId="{096AB553-8E3D-44F3-BB33-0D697BA13E10}" destId="{545F1275-25B0-4080-A64B-703DD75ACF4F}" srcOrd="3" destOrd="0" presId="urn:microsoft.com/office/officeart/2005/8/layout/hList7"/>
    <dgm:cxn modelId="{9D8AB9DB-36B2-440D-B54B-A8132F0EF379}" type="presParOf" srcId="{58583DFC-1CC3-4BB1-9FFC-46203AE5B1AB}" destId="{0C36DDAE-D1C4-4267-B903-0B2CC4D3FA31}" srcOrd="1" destOrd="0" presId="urn:microsoft.com/office/officeart/2005/8/layout/hList7"/>
    <dgm:cxn modelId="{ADE762D4-DCF4-4528-AF87-3D4CBF74D656}" type="presParOf" srcId="{58583DFC-1CC3-4BB1-9FFC-46203AE5B1AB}" destId="{59ADA54A-DF1D-45FF-B777-193CFA7E62A0}" srcOrd="2" destOrd="0" presId="urn:microsoft.com/office/officeart/2005/8/layout/hList7"/>
    <dgm:cxn modelId="{448ABBFB-8ABA-4B87-B0E6-C886A8544B57}" type="presParOf" srcId="{59ADA54A-DF1D-45FF-B777-193CFA7E62A0}" destId="{0D195B21-ECEC-4420-8C5B-7CA98F213E69}" srcOrd="0" destOrd="0" presId="urn:microsoft.com/office/officeart/2005/8/layout/hList7"/>
    <dgm:cxn modelId="{9933C80B-1056-4B6C-A609-2D0AFE533039}" type="presParOf" srcId="{59ADA54A-DF1D-45FF-B777-193CFA7E62A0}" destId="{94428FA0-E4F2-491D-A479-B975FE53F26E}" srcOrd="1" destOrd="0" presId="urn:microsoft.com/office/officeart/2005/8/layout/hList7"/>
    <dgm:cxn modelId="{130B5019-9C43-44C5-9070-5541B9204606}" type="presParOf" srcId="{59ADA54A-DF1D-45FF-B777-193CFA7E62A0}" destId="{764A5991-D954-431B-9DC2-414A55FFAAF6}" srcOrd="2" destOrd="0" presId="urn:microsoft.com/office/officeart/2005/8/layout/hList7"/>
    <dgm:cxn modelId="{CC8BE40F-2EBC-42DF-B238-D0860BC707CF}" type="presParOf" srcId="{59ADA54A-DF1D-45FF-B777-193CFA7E62A0}" destId="{8D3D5908-FAF2-4381-8990-A1DF48565968}" srcOrd="3" destOrd="0" presId="urn:microsoft.com/office/officeart/2005/8/layout/hList7"/>
    <dgm:cxn modelId="{FD9492A9-1F45-4C8F-B2B9-17B15A55B7AB}" type="presParOf" srcId="{58583DFC-1CC3-4BB1-9FFC-46203AE5B1AB}" destId="{491FD0F8-C180-42DD-8843-E8FF03226229}" srcOrd="3" destOrd="0" presId="urn:microsoft.com/office/officeart/2005/8/layout/hList7"/>
    <dgm:cxn modelId="{027AD962-4254-4759-BAD7-2F232DFB8BCF}" type="presParOf" srcId="{58583DFC-1CC3-4BB1-9FFC-46203AE5B1AB}" destId="{B00C5AFD-7F1A-4742-8378-BF8CFB490804}" srcOrd="4" destOrd="0" presId="urn:microsoft.com/office/officeart/2005/8/layout/hList7"/>
    <dgm:cxn modelId="{60698A2A-1CE3-4200-8590-8D5B21092F12}" type="presParOf" srcId="{B00C5AFD-7F1A-4742-8378-BF8CFB490804}" destId="{109D95A7-2768-4A3B-B588-F53F664D5717}" srcOrd="0" destOrd="0" presId="urn:microsoft.com/office/officeart/2005/8/layout/hList7"/>
    <dgm:cxn modelId="{7B3D5589-75F8-4B39-8256-52FBA5F17091}" type="presParOf" srcId="{B00C5AFD-7F1A-4742-8378-BF8CFB490804}" destId="{6A0DF04E-9B6B-41C3-8A68-DF16BB258B90}" srcOrd="1" destOrd="0" presId="urn:microsoft.com/office/officeart/2005/8/layout/hList7"/>
    <dgm:cxn modelId="{BFE95D7B-F8F7-4B75-8C82-AAB2F90A1788}" type="presParOf" srcId="{B00C5AFD-7F1A-4742-8378-BF8CFB490804}" destId="{FC7F654C-2520-4E71-82C4-8E75B4CB6FC6}" srcOrd="2" destOrd="0" presId="urn:microsoft.com/office/officeart/2005/8/layout/hList7"/>
    <dgm:cxn modelId="{CE7EED1E-6D87-4C48-9332-142FB1BE3929}" type="presParOf" srcId="{B00C5AFD-7F1A-4742-8378-BF8CFB490804}" destId="{D68FFE8E-324F-4DDB-9DB0-1A678D1C1850}" srcOrd="3" destOrd="0" presId="urn:microsoft.com/office/officeart/2005/8/layout/hList7"/>
    <dgm:cxn modelId="{9094248C-8840-4AD6-B6E4-508B0F177E64}" type="presParOf" srcId="{58583DFC-1CC3-4BB1-9FFC-46203AE5B1AB}" destId="{21B27E61-0277-448E-8666-9B89BB2B4B96}" srcOrd="5" destOrd="0" presId="urn:microsoft.com/office/officeart/2005/8/layout/hList7"/>
    <dgm:cxn modelId="{E19A64DC-8606-4450-8838-77D33285AAA8}" type="presParOf" srcId="{58583DFC-1CC3-4BB1-9FFC-46203AE5B1AB}" destId="{AD069A8D-2AE3-4FFD-B799-46F38FA4D863}" srcOrd="6" destOrd="0" presId="urn:microsoft.com/office/officeart/2005/8/layout/hList7"/>
    <dgm:cxn modelId="{B73182E0-611C-4AC9-B2BD-251AC936468D}" type="presParOf" srcId="{AD069A8D-2AE3-4FFD-B799-46F38FA4D863}" destId="{71093484-75A6-499A-9D7F-3682E1DD96FB}" srcOrd="0" destOrd="0" presId="urn:microsoft.com/office/officeart/2005/8/layout/hList7"/>
    <dgm:cxn modelId="{21347FC4-E03C-4DB7-B1B9-C42BB6804F40}" type="presParOf" srcId="{AD069A8D-2AE3-4FFD-B799-46F38FA4D863}" destId="{74F3344F-D100-4B6C-A7E6-231FA84171D3}" srcOrd="1" destOrd="0" presId="urn:microsoft.com/office/officeart/2005/8/layout/hList7"/>
    <dgm:cxn modelId="{36293802-F9F0-4527-A590-A85B5EAE39C5}" type="presParOf" srcId="{AD069A8D-2AE3-4FFD-B799-46F38FA4D863}" destId="{32F2F445-BD98-46EC-9E13-5D331CCEAEAA}" srcOrd="2" destOrd="0" presId="urn:microsoft.com/office/officeart/2005/8/layout/hList7"/>
    <dgm:cxn modelId="{CE918900-8F90-47A7-895B-1CABE521B11B}" type="presParOf" srcId="{AD069A8D-2AE3-4FFD-B799-46F38FA4D863}" destId="{F08164CE-414C-4F18-BF5F-BCF31B29AD7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60C8C9-FEFA-41B0-885E-4080BDF50053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32779D09-DFF1-443F-84F5-527ABFF1944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89C6601-AA24-4A7D-BEE7-D3123966A1FC}" type="parTrans" cxnId="{F7B43155-E55E-44E6-96E2-FDAAAF35AE89}">
      <dgm:prSet/>
      <dgm:spPr/>
      <dgm:t>
        <a:bodyPr/>
        <a:lstStyle/>
        <a:p>
          <a:endParaRPr lang="zh-TW" altLang="en-US"/>
        </a:p>
      </dgm:t>
    </dgm:pt>
    <dgm:pt modelId="{ED572977-0C42-4CEC-8BE2-2405A616C7EC}" type="sibTrans" cxnId="{F7B43155-E55E-44E6-96E2-FDAAAF35AE89}">
      <dgm:prSet/>
      <dgm:spPr/>
      <dgm:t>
        <a:bodyPr/>
        <a:lstStyle/>
        <a:p>
          <a:endParaRPr lang="zh-TW" altLang="en-US"/>
        </a:p>
      </dgm:t>
    </dgm:pt>
    <dgm:pt modelId="{2E07BDE0-779C-4330-9A98-BE2924B4A1B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434685D2-A2EE-4AD0-9699-566DCD38EEB8}" type="parTrans" cxnId="{6DC43BF6-3F6E-4E48-A8C9-77CBF5980BA4}">
      <dgm:prSet/>
      <dgm:spPr/>
      <dgm:t>
        <a:bodyPr/>
        <a:lstStyle/>
        <a:p>
          <a:endParaRPr lang="zh-TW" altLang="en-US"/>
        </a:p>
      </dgm:t>
    </dgm:pt>
    <dgm:pt modelId="{9002CA25-DC52-4377-8557-9BD5B4075120}" type="sibTrans" cxnId="{6DC43BF6-3F6E-4E48-A8C9-77CBF5980BA4}">
      <dgm:prSet/>
      <dgm:spPr/>
      <dgm:t>
        <a:bodyPr/>
        <a:lstStyle/>
        <a:p>
          <a:endParaRPr lang="zh-TW" altLang="en-US"/>
        </a:p>
      </dgm:t>
    </dgm:pt>
    <dgm:pt modelId="{D9C33896-48E4-4532-811C-B355776F763B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61B163C-DEC2-47E6-9115-F77ACE50448C}" type="parTrans" cxnId="{3ED37715-6F8F-43AB-A699-4BBF5DAC5B0B}">
      <dgm:prSet/>
      <dgm:spPr/>
      <dgm:t>
        <a:bodyPr/>
        <a:lstStyle/>
        <a:p>
          <a:endParaRPr lang="zh-TW" altLang="en-US"/>
        </a:p>
      </dgm:t>
    </dgm:pt>
    <dgm:pt modelId="{6E62FCF2-22EA-4E6A-B7EC-65A904E42E70}" type="sibTrans" cxnId="{3ED37715-6F8F-43AB-A699-4BBF5DAC5B0B}">
      <dgm:prSet/>
      <dgm:spPr/>
      <dgm:t>
        <a:bodyPr/>
        <a:lstStyle/>
        <a:p>
          <a:endParaRPr lang="zh-TW" altLang="en-US"/>
        </a:p>
      </dgm:t>
    </dgm:pt>
    <dgm:pt modelId="{DC93961B-CAE5-4477-A8D9-ECE4F8F60424}">
      <dgm:prSet custT="1"/>
      <dgm:spPr/>
      <dgm:t>
        <a:bodyPr/>
        <a:lstStyle/>
        <a:p>
          <a:pPr rtl="0"/>
          <a:r>
            <a:rPr lang="zh-TW" altLang="en-US" sz="3000" dirty="0" smtClean="0"/>
            <a:t>大約手臂的兩倍長</a:t>
          </a:r>
          <a:endParaRPr lang="zh-TW" altLang="en-US" sz="3000" dirty="0"/>
        </a:p>
      </dgm:t>
    </dgm:pt>
    <dgm:pt modelId="{1CF7371E-DE6D-41F5-9D50-E88F0497564C}" type="parTrans" cxnId="{B7306D84-A4F3-423F-A727-CEF811CE433D}">
      <dgm:prSet/>
      <dgm:spPr/>
      <dgm:t>
        <a:bodyPr/>
        <a:lstStyle/>
        <a:p>
          <a:endParaRPr lang="zh-TW" altLang="en-US"/>
        </a:p>
      </dgm:t>
    </dgm:pt>
    <dgm:pt modelId="{3B888D14-7428-46BC-B96D-EB7238E43767}" type="sibTrans" cxnId="{B7306D84-A4F3-423F-A727-CEF811CE433D}">
      <dgm:prSet/>
      <dgm:spPr/>
      <dgm:t>
        <a:bodyPr/>
        <a:lstStyle/>
        <a:p>
          <a:endParaRPr lang="zh-TW" altLang="en-US"/>
        </a:p>
      </dgm:t>
    </dgm:pt>
    <dgm:pt modelId="{030B6C64-450A-4DC2-BB24-C546F46E85A6}" type="pres">
      <dgm:prSet presAssocID="{F260C8C9-FEFA-41B0-885E-4080BDF50053}" presName="rootNode" presStyleCnt="0">
        <dgm:presLayoutVars>
          <dgm:chMax/>
          <dgm:chPref/>
          <dgm:dir/>
          <dgm:animLvl val="lvl"/>
        </dgm:presLayoutVars>
      </dgm:prSet>
      <dgm:spPr/>
    </dgm:pt>
    <dgm:pt modelId="{A7E1F0B1-AB02-4492-884F-3EE05D5ECDD1}" type="pres">
      <dgm:prSet presAssocID="{32779D09-DFF1-443F-84F5-527ABFF1944E}" presName="composite" presStyleCnt="0"/>
      <dgm:spPr/>
    </dgm:pt>
    <dgm:pt modelId="{97BCA5FA-EC4B-48EB-B8B9-86AFD7A78131}" type="pres">
      <dgm:prSet presAssocID="{32779D09-DFF1-443F-84F5-527ABFF1944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F79F665-82BA-49E2-AF1F-2A5B9623D449}" type="pres">
      <dgm:prSet presAssocID="{32779D09-DFF1-443F-84F5-527ABFF1944E}" presName="Image" presStyleLbl="bgImgPlace1" presStyleIdx="0" presStyleCnt="2" custScaleX="132051" custScaleY="140609" custLinFactNeighborX="898" custLinFactNeighborY="145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001095F-A523-441D-90DB-D61ECEAA8D88}" type="pres">
      <dgm:prSet presAssocID="{32779D09-DFF1-443F-84F5-527ABFF1944E}" presName="ChildText" presStyleLbl="fgAcc1" presStyleIdx="0" presStyleCnt="2" custScaleX="100691" custScaleY="110993" custLinFactNeighborX="44658" custLinFactNeighborY="-3128">
        <dgm:presLayoutVars>
          <dgm:chMax val="0"/>
          <dgm:chPref val="0"/>
          <dgm:bulletEnabled val="1"/>
        </dgm:presLayoutVars>
      </dgm:prSet>
      <dgm:spPr/>
    </dgm:pt>
    <dgm:pt modelId="{1CA66983-8E9E-4B69-920F-A094BB228098}" type="pres">
      <dgm:prSet presAssocID="{ED572977-0C42-4CEC-8BE2-2405A616C7EC}" presName="sibTrans" presStyleCnt="0"/>
      <dgm:spPr/>
    </dgm:pt>
    <dgm:pt modelId="{3403FF2A-E3FA-451E-AEE0-513303FFF544}" type="pres">
      <dgm:prSet presAssocID="{D9C33896-48E4-4532-811C-B355776F763B}" presName="composite" presStyleCnt="0"/>
      <dgm:spPr/>
    </dgm:pt>
    <dgm:pt modelId="{CFE2FC07-948B-4A51-9AD0-74980A1043B6}" type="pres">
      <dgm:prSet presAssocID="{D9C33896-48E4-4532-811C-B355776F763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F53BB616-519F-4252-9A89-5F7877F893E6}" type="pres">
      <dgm:prSet presAssocID="{D9C33896-48E4-4532-811C-B355776F763B}" presName="Image" presStyleLbl="bgImgPlace1" presStyleIdx="1" presStyleCnt="2" custScaleX="128766" custScaleY="141841" custLinFactNeighborX="-4489" custLinFactNeighborY="293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572BC50-82AF-41E1-9BD2-BFF82F6B15AB}" type="pres">
      <dgm:prSet presAssocID="{D9C33896-48E4-4532-811C-B355776F763B}" presName="ChildText" presStyleLbl="fgAcc1" presStyleIdx="1" presStyleCnt="2" custFlipHor="1" custScaleX="87666" custScaleY="135611">
        <dgm:presLayoutVars>
          <dgm:chMax val="0"/>
          <dgm:chPref val="0"/>
          <dgm:bulletEnabled val="1"/>
        </dgm:presLayoutVars>
      </dgm:prSet>
      <dgm:spPr/>
    </dgm:pt>
  </dgm:ptLst>
  <dgm:cxnLst>
    <dgm:cxn modelId="{6DC43BF6-3F6E-4E48-A8C9-77CBF5980BA4}" srcId="{32779D09-DFF1-443F-84F5-527ABFF1944E}" destId="{2E07BDE0-779C-4330-9A98-BE2924B4A1B5}" srcOrd="0" destOrd="0" parTransId="{434685D2-A2EE-4AD0-9699-566DCD38EEB8}" sibTransId="{9002CA25-DC52-4377-8557-9BD5B4075120}"/>
    <dgm:cxn modelId="{CE848398-1CA3-44A0-94B3-89BB1B740B67}" type="presOf" srcId="{DC93961B-CAE5-4477-A8D9-ECE4F8F60424}" destId="{0572BC50-82AF-41E1-9BD2-BFF82F6B15AB}" srcOrd="0" destOrd="0" presId="urn:microsoft.com/office/officeart/2008/layout/TitledPictureBlocks"/>
    <dgm:cxn modelId="{FE5ED2FB-285F-486E-99B5-9501E36E9990}" type="presOf" srcId="{D9C33896-48E4-4532-811C-B355776F763B}" destId="{CFE2FC07-948B-4A51-9AD0-74980A1043B6}" srcOrd="0" destOrd="0" presId="urn:microsoft.com/office/officeart/2008/layout/TitledPictureBlocks"/>
    <dgm:cxn modelId="{F7B43155-E55E-44E6-96E2-FDAAAF35AE89}" srcId="{F260C8C9-FEFA-41B0-885E-4080BDF50053}" destId="{32779D09-DFF1-443F-84F5-527ABFF1944E}" srcOrd="0" destOrd="0" parTransId="{289C6601-AA24-4A7D-BEE7-D3123966A1FC}" sibTransId="{ED572977-0C42-4CEC-8BE2-2405A616C7EC}"/>
    <dgm:cxn modelId="{B7306D84-A4F3-423F-A727-CEF811CE433D}" srcId="{D9C33896-48E4-4532-811C-B355776F763B}" destId="{DC93961B-CAE5-4477-A8D9-ECE4F8F60424}" srcOrd="0" destOrd="0" parTransId="{1CF7371E-DE6D-41F5-9D50-E88F0497564C}" sibTransId="{3B888D14-7428-46BC-B96D-EB7238E43767}"/>
    <dgm:cxn modelId="{3ED37715-6F8F-43AB-A699-4BBF5DAC5B0B}" srcId="{F260C8C9-FEFA-41B0-885E-4080BDF50053}" destId="{D9C33896-48E4-4532-811C-B355776F763B}" srcOrd="1" destOrd="0" parTransId="{161B163C-DEC2-47E6-9115-F77ACE50448C}" sibTransId="{6E62FCF2-22EA-4E6A-B7EC-65A904E42E70}"/>
    <dgm:cxn modelId="{7B4621B4-2EF5-4906-BE92-465EA0CBD37D}" type="presOf" srcId="{2E07BDE0-779C-4330-9A98-BE2924B4A1B5}" destId="{7001095F-A523-441D-90DB-D61ECEAA8D88}" srcOrd="0" destOrd="0" presId="urn:microsoft.com/office/officeart/2008/layout/TitledPictureBlocks"/>
    <dgm:cxn modelId="{FB9C6AC1-3031-4379-B891-48408EB6EDE4}" type="presOf" srcId="{F260C8C9-FEFA-41B0-885E-4080BDF50053}" destId="{030B6C64-450A-4DC2-BB24-C546F46E85A6}" srcOrd="0" destOrd="0" presId="urn:microsoft.com/office/officeart/2008/layout/TitledPictureBlocks"/>
    <dgm:cxn modelId="{40E7D412-EC85-4721-B65E-2FA22F4B3A4C}" type="presOf" srcId="{32779D09-DFF1-443F-84F5-527ABFF1944E}" destId="{97BCA5FA-EC4B-48EB-B8B9-86AFD7A78131}" srcOrd="0" destOrd="0" presId="urn:microsoft.com/office/officeart/2008/layout/TitledPictureBlocks"/>
    <dgm:cxn modelId="{5AB718AE-216E-4497-B6FF-8DD6EC10D026}" type="presParOf" srcId="{030B6C64-450A-4DC2-BB24-C546F46E85A6}" destId="{A7E1F0B1-AB02-4492-884F-3EE05D5ECDD1}" srcOrd="0" destOrd="0" presId="urn:microsoft.com/office/officeart/2008/layout/TitledPictureBlocks"/>
    <dgm:cxn modelId="{41531E10-2684-47FF-825E-CF8649632419}" type="presParOf" srcId="{A7E1F0B1-AB02-4492-884F-3EE05D5ECDD1}" destId="{97BCA5FA-EC4B-48EB-B8B9-86AFD7A78131}" srcOrd="0" destOrd="0" presId="urn:microsoft.com/office/officeart/2008/layout/TitledPictureBlocks"/>
    <dgm:cxn modelId="{10EC564A-2BD3-4B11-8B63-7107DDE74977}" type="presParOf" srcId="{A7E1F0B1-AB02-4492-884F-3EE05D5ECDD1}" destId="{0F79F665-82BA-49E2-AF1F-2A5B9623D449}" srcOrd="1" destOrd="0" presId="urn:microsoft.com/office/officeart/2008/layout/TitledPictureBlocks"/>
    <dgm:cxn modelId="{049B7154-C503-4A59-945D-DA7B4F9482A6}" type="presParOf" srcId="{A7E1F0B1-AB02-4492-884F-3EE05D5ECDD1}" destId="{7001095F-A523-441D-90DB-D61ECEAA8D88}" srcOrd="2" destOrd="0" presId="urn:microsoft.com/office/officeart/2008/layout/TitledPictureBlocks"/>
    <dgm:cxn modelId="{8AC30FF1-7B70-4CA5-85D3-0AD986D986F6}" type="presParOf" srcId="{030B6C64-450A-4DC2-BB24-C546F46E85A6}" destId="{1CA66983-8E9E-4B69-920F-A094BB228098}" srcOrd="1" destOrd="0" presId="urn:microsoft.com/office/officeart/2008/layout/TitledPictureBlocks"/>
    <dgm:cxn modelId="{CF823802-21EA-49E3-9CE8-E58CA60B4161}" type="presParOf" srcId="{030B6C64-450A-4DC2-BB24-C546F46E85A6}" destId="{3403FF2A-E3FA-451E-AEE0-513303FFF544}" srcOrd="2" destOrd="0" presId="urn:microsoft.com/office/officeart/2008/layout/TitledPictureBlocks"/>
    <dgm:cxn modelId="{9FE904B9-5F10-4948-981C-DDE5431E4CC2}" type="presParOf" srcId="{3403FF2A-E3FA-451E-AEE0-513303FFF544}" destId="{CFE2FC07-948B-4A51-9AD0-74980A1043B6}" srcOrd="0" destOrd="0" presId="urn:microsoft.com/office/officeart/2008/layout/TitledPictureBlocks"/>
    <dgm:cxn modelId="{A8DB9880-823C-4B95-AFAB-CC0C5349866F}" type="presParOf" srcId="{3403FF2A-E3FA-451E-AEE0-513303FFF544}" destId="{F53BB616-519F-4252-9A89-5F7877F893E6}" srcOrd="1" destOrd="0" presId="urn:microsoft.com/office/officeart/2008/layout/TitledPictureBlocks"/>
    <dgm:cxn modelId="{87CA55D5-DDFC-4919-ABA3-F677627774F0}" type="presParOf" srcId="{3403FF2A-E3FA-451E-AEE0-513303FFF544}" destId="{0572BC50-82AF-41E1-9BD2-BFF82F6B15A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299872-C2E0-44B5-876C-7F9EE08C8E22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0DF3CC5-8ABE-45E0-B76F-2CBFAA92EAF4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8CAA8148-A22C-4836-9FFA-9CF268CFDFA7}" type="parTrans" cxnId="{EF5FC002-BFDF-4636-B8D9-F40BC8D40C93}">
      <dgm:prSet/>
      <dgm:spPr/>
      <dgm:t>
        <a:bodyPr/>
        <a:lstStyle/>
        <a:p>
          <a:endParaRPr lang="zh-TW" altLang="en-US"/>
        </a:p>
      </dgm:t>
    </dgm:pt>
    <dgm:pt modelId="{B3CC0785-ACA5-4E2D-B043-3D6BCA40263A}" type="sibTrans" cxnId="{EF5FC002-BFDF-4636-B8D9-F40BC8D40C93}">
      <dgm:prSet/>
      <dgm:spPr/>
      <dgm:t>
        <a:bodyPr/>
        <a:lstStyle/>
        <a:p>
          <a:endParaRPr lang="zh-TW" altLang="en-US"/>
        </a:p>
      </dgm:t>
    </dgm:pt>
    <dgm:pt modelId="{B849AC16-FF8F-46EC-8932-E0C3F9D9A943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C7CE5E56-8DA9-4D8F-97AD-6D291DD63DA9}" type="parTrans" cxnId="{B9C9BD17-EA1A-4989-AF08-80A78758198A}">
      <dgm:prSet/>
      <dgm:spPr/>
      <dgm:t>
        <a:bodyPr/>
        <a:lstStyle/>
        <a:p>
          <a:endParaRPr lang="zh-TW" altLang="en-US"/>
        </a:p>
      </dgm:t>
    </dgm:pt>
    <dgm:pt modelId="{9E9B1E04-844B-4604-AABA-706A0B36B2E7}" type="sibTrans" cxnId="{B9C9BD17-EA1A-4989-AF08-80A78758198A}">
      <dgm:prSet/>
      <dgm:spPr/>
      <dgm:t>
        <a:bodyPr/>
        <a:lstStyle/>
        <a:p>
          <a:endParaRPr lang="zh-TW" altLang="en-US"/>
        </a:p>
      </dgm:t>
    </dgm:pt>
    <dgm:pt modelId="{A441CF29-F056-449F-863B-A4C66A90D02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B9C84F98-4FE7-439E-B03A-5B4455BEEF39}" type="parTrans" cxnId="{9DA0AF86-7841-47E2-9CE3-D0DA9FACF10D}">
      <dgm:prSet/>
      <dgm:spPr/>
      <dgm:t>
        <a:bodyPr/>
        <a:lstStyle/>
        <a:p>
          <a:endParaRPr lang="zh-TW" altLang="en-US"/>
        </a:p>
      </dgm:t>
    </dgm:pt>
    <dgm:pt modelId="{8CE31113-47BB-4F4E-883A-48284879B13B}" type="sibTrans" cxnId="{9DA0AF86-7841-47E2-9CE3-D0DA9FACF10D}">
      <dgm:prSet/>
      <dgm:spPr/>
      <dgm:t>
        <a:bodyPr/>
        <a:lstStyle/>
        <a:p>
          <a:endParaRPr lang="zh-TW" altLang="en-US"/>
        </a:p>
      </dgm:t>
    </dgm:pt>
    <dgm:pt modelId="{F5E520B0-10E2-47A8-B56D-061AE44DFF1D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21BBD3EA-EFD0-4627-95E3-A9DE1066E8E7}" type="parTrans" cxnId="{2DB5A23B-4AFC-4490-B648-92F5127209A4}">
      <dgm:prSet/>
      <dgm:spPr/>
      <dgm:t>
        <a:bodyPr/>
        <a:lstStyle/>
        <a:p>
          <a:endParaRPr lang="zh-TW" altLang="en-US"/>
        </a:p>
      </dgm:t>
    </dgm:pt>
    <dgm:pt modelId="{0D2D7853-4C41-478B-9074-53B8C9E4D7A9}" type="sibTrans" cxnId="{2DB5A23B-4AFC-4490-B648-92F5127209A4}">
      <dgm:prSet/>
      <dgm:spPr/>
      <dgm:t>
        <a:bodyPr/>
        <a:lstStyle/>
        <a:p>
          <a:endParaRPr lang="zh-TW" altLang="en-US"/>
        </a:p>
      </dgm:t>
    </dgm:pt>
    <dgm:pt modelId="{130EE6DE-4F5C-4CF8-9A3D-9F4828F95A4E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EC0991BD-0493-44CF-9046-311886303719}" type="parTrans" cxnId="{05574BCD-6FFC-436E-9EA0-33BF2A75FE4F}">
      <dgm:prSet/>
      <dgm:spPr/>
      <dgm:t>
        <a:bodyPr/>
        <a:lstStyle/>
        <a:p>
          <a:endParaRPr lang="zh-TW" altLang="en-US"/>
        </a:p>
      </dgm:t>
    </dgm:pt>
    <dgm:pt modelId="{E2A9B782-4240-470D-99D1-F720A472784F}" type="sibTrans" cxnId="{05574BCD-6FFC-436E-9EA0-33BF2A75FE4F}">
      <dgm:prSet/>
      <dgm:spPr/>
      <dgm:t>
        <a:bodyPr/>
        <a:lstStyle/>
        <a:p>
          <a:endParaRPr lang="zh-TW" altLang="en-US"/>
        </a:p>
      </dgm:t>
    </dgm:pt>
    <dgm:pt modelId="{6EFB1827-C8AE-4570-AA18-5C73C2FA55FD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7D585395-210C-44D7-AE5A-BB5536B09B70}" type="parTrans" cxnId="{E0DB6D22-9F54-4CAF-AFD4-93B7899F4FC3}">
      <dgm:prSet/>
      <dgm:spPr/>
      <dgm:t>
        <a:bodyPr/>
        <a:lstStyle/>
        <a:p>
          <a:endParaRPr lang="zh-TW" altLang="en-US"/>
        </a:p>
      </dgm:t>
    </dgm:pt>
    <dgm:pt modelId="{A71E56D6-338C-49CC-944E-873C9F28EE54}" type="sibTrans" cxnId="{E0DB6D22-9F54-4CAF-AFD4-93B7899F4FC3}">
      <dgm:prSet/>
      <dgm:spPr/>
      <dgm:t>
        <a:bodyPr/>
        <a:lstStyle/>
        <a:p>
          <a:endParaRPr lang="zh-TW" altLang="en-US"/>
        </a:p>
      </dgm:t>
    </dgm:pt>
    <dgm:pt modelId="{D16E7C57-5C04-4AA6-AB12-9792C7317718}" type="pres">
      <dgm:prSet presAssocID="{A8299872-C2E0-44B5-876C-7F9EE08C8E2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0ADC71E-B7FC-480D-8DD4-89B382DD5E33}" type="pres">
      <dgm:prSet presAssocID="{A8299872-C2E0-44B5-876C-7F9EE08C8E22}" presName="cycle" presStyleCnt="0"/>
      <dgm:spPr/>
    </dgm:pt>
    <dgm:pt modelId="{DC6D9171-6215-4B16-8BD8-FB7976ADE475}" type="pres">
      <dgm:prSet presAssocID="{A8299872-C2E0-44B5-876C-7F9EE08C8E22}" presName="centerShape" presStyleCnt="0"/>
      <dgm:spPr/>
    </dgm:pt>
    <dgm:pt modelId="{571AA20A-02AE-4522-9B0F-1280E7D53D17}" type="pres">
      <dgm:prSet presAssocID="{A8299872-C2E0-44B5-876C-7F9EE08C8E22}" presName="connSite" presStyleLbl="node1" presStyleIdx="0" presStyleCnt="3"/>
      <dgm:spPr/>
    </dgm:pt>
    <dgm:pt modelId="{64E37964-6F32-4865-8AB1-BF602A9A5281}" type="pres">
      <dgm:prSet presAssocID="{A8299872-C2E0-44B5-876C-7F9EE08C8E22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27CC17D-F516-4B73-A357-06355F5F8688}" type="pres">
      <dgm:prSet presAssocID="{8CAA8148-A22C-4836-9FFA-9CF268CFDFA7}" presName="Name25" presStyleLbl="parChTrans1D1" presStyleIdx="0" presStyleCnt="2"/>
      <dgm:spPr/>
    </dgm:pt>
    <dgm:pt modelId="{0FEE32F5-4EA8-4979-B333-F3B07546AC43}" type="pres">
      <dgm:prSet presAssocID="{E0DF3CC5-8ABE-45E0-B76F-2CBFAA92EAF4}" presName="node" presStyleCnt="0"/>
      <dgm:spPr/>
    </dgm:pt>
    <dgm:pt modelId="{938422C4-0758-4797-A6E9-1085282B318A}" type="pres">
      <dgm:prSet presAssocID="{E0DF3CC5-8ABE-45E0-B76F-2CBFAA92EAF4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D24A5B3A-EF82-4A31-8650-9ACB2F8CC3C9}" type="pres">
      <dgm:prSet presAssocID="{E0DF3CC5-8ABE-45E0-B76F-2CBFAA92EAF4}" presName="childNode" presStyleLbl="revTx" presStyleIdx="0" presStyleCnt="2">
        <dgm:presLayoutVars>
          <dgm:bulletEnabled val="1"/>
        </dgm:presLayoutVars>
      </dgm:prSet>
      <dgm:spPr/>
    </dgm:pt>
    <dgm:pt modelId="{DDF3AB49-15E3-4CD3-BADD-C4B51E1BC4FC}" type="pres">
      <dgm:prSet presAssocID="{21BBD3EA-EFD0-4627-95E3-A9DE1066E8E7}" presName="Name25" presStyleLbl="parChTrans1D1" presStyleIdx="1" presStyleCnt="2"/>
      <dgm:spPr/>
    </dgm:pt>
    <dgm:pt modelId="{26872641-CF41-4B9F-9F9C-E81EE8B615AB}" type="pres">
      <dgm:prSet presAssocID="{F5E520B0-10E2-47A8-B56D-061AE44DFF1D}" presName="node" presStyleCnt="0"/>
      <dgm:spPr/>
    </dgm:pt>
    <dgm:pt modelId="{D1AB17E9-2A4E-4730-A7A2-24810A44E5C1}" type="pres">
      <dgm:prSet presAssocID="{F5E520B0-10E2-47A8-B56D-061AE44DFF1D}" presName="parentNode" presStyleLbl="node1" presStyleIdx="2" presStyleCnt="3" custLinFactNeighborX="-10336" custLinFactNeighborY="-37094">
        <dgm:presLayoutVars>
          <dgm:chMax val="1"/>
          <dgm:bulletEnabled val="1"/>
        </dgm:presLayoutVars>
      </dgm:prSet>
      <dgm:spPr/>
    </dgm:pt>
    <dgm:pt modelId="{753EDEE9-CD2D-4E9A-9387-3BD46EF593CB}" type="pres">
      <dgm:prSet presAssocID="{F5E520B0-10E2-47A8-B56D-061AE44DFF1D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0A88373F-E544-459F-B5AC-82C1F1BEB93A}" type="presOf" srcId="{E0DF3CC5-8ABE-45E0-B76F-2CBFAA92EAF4}" destId="{938422C4-0758-4797-A6E9-1085282B318A}" srcOrd="0" destOrd="0" presId="urn:microsoft.com/office/officeart/2005/8/layout/radial2"/>
    <dgm:cxn modelId="{FCA91D9B-742C-49D2-A39B-E6EC39E66E2F}" type="presOf" srcId="{B849AC16-FF8F-46EC-8932-E0C3F9D9A943}" destId="{D24A5B3A-EF82-4A31-8650-9ACB2F8CC3C9}" srcOrd="0" destOrd="0" presId="urn:microsoft.com/office/officeart/2005/8/layout/radial2"/>
    <dgm:cxn modelId="{77EF2791-2733-4374-860D-A2633E751FC1}" type="presOf" srcId="{6EFB1827-C8AE-4570-AA18-5C73C2FA55FD}" destId="{753EDEE9-CD2D-4E9A-9387-3BD46EF593CB}" srcOrd="0" destOrd="1" presId="urn:microsoft.com/office/officeart/2005/8/layout/radial2"/>
    <dgm:cxn modelId="{B9C9BD17-EA1A-4989-AF08-80A78758198A}" srcId="{E0DF3CC5-8ABE-45E0-B76F-2CBFAA92EAF4}" destId="{B849AC16-FF8F-46EC-8932-E0C3F9D9A943}" srcOrd="0" destOrd="0" parTransId="{C7CE5E56-8DA9-4D8F-97AD-6D291DD63DA9}" sibTransId="{9E9B1E04-844B-4604-AABA-706A0B36B2E7}"/>
    <dgm:cxn modelId="{EF5FC002-BFDF-4636-B8D9-F40BC8D40C93}" srcId="{A8299872-C2E0-44B5-876C-7F9EE08C8E22}" destId="{E0DF3CC5-8ABE-45E0-B76F-2CBFAA92EAF4}" srcOrd="0" destOrd="0" parTransId="{8CAA8148-A22C-4836-9FFA-9CF268CFDFA7}" sibTransId="{B3CC0785-ACA5-4E2D-B043-3D6BCA40263A}"/>
    <dgm:cxn modelId="{6AC8D252-F615-4E06-B1C1-E4B0CCA27880}" type="presOf" srcId="{8CAA8148-A22C-4836-9FFA-9CF268CFDFA7}" destId="{227CC17D-F516-4B73-A357-06355F5F8688}" srcOrd="0" destOrd="0" presId="urn:microsoft.com/office/officeart/2005/8/layout/radial2"/>
    <dgm:cxn modelId="{F8F8C505-266A-4F3D-A9E5-E2AA23E2B7FD}" type="presOf" srcId="{F5E520B0-10E2-47A8-B56D-061AE44DFF1D}" destId="{D1AB17E9-2A4E-4730-A7A2-24810A44E5C1}" srcOrd="0" destOrd="0" presId="urn:microsoft.com/office/officeart/2005/8/layout/radial2"/>
    <dgm:cxn modelId="{E131F53F-AC77-4BF3-B300-C62CD55D9AAA}" type="presOf" srcId="{130EE6DE-4F5C-4CF8-9A3D-9F4828F95A4E}" destId="{753EDEE9-CD2D-4E9A-9387-3BD46EF593CB}" srcOrd="0" destOrd="0" presId="urn:microsoft.com/office/officeart/2005/8/layout/radial2"/>
    <dgm:cxn modelId="{73298860-42A3-424E-93C3-64C1A8C1CBEA}" type="presOf" srcId="{21BBD3EA-EFD0-4627-95E3-A9DE1066E8E7}" destId="{DDF3AB49-15E3-4CD3-BADD-C4B51E1BC4FC}" srcOrd="0" destOrd="0" presId="urn:microsoft.com/office/officeart/2005/8/layout/radial2"/>
    <dgm:cxn modelId="{2DB5A23B-4AFC-4490-B648-92F5127209A4}" srcId="{A8299872-C2E0-44B5-876C-7F9EE08C8E22}" destId="{F5E520B0-10E2-47A8-B56D-061AE44DFF1D}" srcOrd="1" destOrd="0" parTransId="{21BBD3EA-EFD0-4627-95E3-A9DE1066E8E7}" sibTransId="{0D2D7853-4C41-478B-9074-53B8C9E4D7A9}"/>
    <dgm:cxn modelId="{44825AB8-7DB5-46A9-AF87-5623760943A5}" type="presOf" srcId="{A8299872-C2E0-44B5-876C-7F9EE08C8E22}" destId="{D16E7C57-5C04-4AA6-AB12-9792C7317718}" srcOrd="0" destOrd="0" presId="urn:microsoft.com/office/officeart/2005/8/layout/radial2"/>
    <dgm:cxn modelId="{3EF8D908-83FF-40BE-9496-1961E09E60AF}" type="presOf" srcId="{A441CF29-F056-449F-863B-A4C66A90D02C}" destId="{D24A5B3A-EF82-4A31-8650-9ACB2F8CC3C9}" srcOrd="0" destOrd="1" presId="urn:microsoft.com/office/officeart/2005/8/layout/radial2"/>
    <dgm:cxn modelId="{9DA0AF86-7841-47E2-9CE3-D0DA9FACF10D}" srcId="{E0DF3CC5-8ABE-45E0-B76F-2CBFAA92EAF4}" destId="{A441CF29-F056-449F-863B-A4C66A90D02C}" srcOrd="1" destOrd="0" parTransId="{B9C84F98-4FE7-439E-B03A-5B4455BEEF39}" sibTransId="{8CE31113-47BB-4F4E-883A-48284879B13B}"/>
    <dgm:cxn modelId="{E0DB6D22-9F54-4CAF-AFD4-93B7899F4FC3}" srcId="{F5E520B0-10E2-47A8-B56D-061AE44DFF1D}" destId="{6EFB1827-C8AE-4570-AA18-5C73C2FA55FD}" srcOrd="1" destOrd="0" parTransId="{7D585395-210C-44D7-AE5A-BB5536B09B70}" sibTransId="{A71E56D6-338C-49CC-944E-873C9F28EE54}"/>
    <dgm:cxn modelId="{05574BCD-6FFC-436E-9EA0-33BF2A75FE4F}" srcId="{F5E520B0-10E2-47A8-B56D-061AE44DFF1D}" destId="{130EE6DE-4F5C-4CF8-9A3D-9F4828F95A4E}" srcOrd="0" destOrd="0" parTransId="{EC0991BD-0493-44CF-9046-311886303719}" sibTransId="{E2A9B782-4240-470D-99D1-F720A472784F}"/>
    <dgm:cxn modelId="{386473D9-E67C-4E90-8E2D-567B6DBF7D49}" type="presParOf" srcId="{D16E7C57-5C04-4AA6-AB12-9792C7317718}" destId="{80ADC71E-B7FC-480D-8DD4-89B382DD5E33}" srcOrd="0" destOrd="0" presId="urn:microsoft.com/office/officeart/2005/8/layout/radial2"/>
    <dgm:cxn modelId="{EFAD7D6D-BC4D-49DE-B42D-7126D7951EC5}" type="presParOf" srcId="{80ADC71E-B7FC-480D-8DD4-89B382DD5E33}" destId="{DC6D9171-6215-4B16-8BD8-FB7976ADE475}" srcOrd="0" destOrd="0" presId="urn:microsoft.com/office/officeart/2005/8/layout/radial2"/>
    <dgm:cxn modelId="{5D98F451-C28F-4602-97D3-1FC049090576}" type="presParOf" srcId="{DC6D9171-6215-4B16-8BD8-FB7976ADE475}" destId="{571AA20A-02AE-4522-9B0F-1280E7D53D17}" srcOrd="0" destOrd="0" presId="urn:microsoft.com/office/officeart/2005/8/layout/radial2"/>
    <dgm:cxn modelId="{8F71BADC-A8F0-42EA-80E4-93F2F72AEB71}" type="presParOf" srcId="{DC6D9171-6215-4B16-8BD8-FB7976ADE475}" destId="{64E37964-6F32-4865-8AB1-BF602A9A5281}" srcOrd="1" destOrd="0" presId="urn:microsoft.com/office/officeart/2005/8/layout/radial2"/>
    <dgm:cxn modelId="{C07B3FCC-452F-45B9-A3DD-CD7A6708805E}" type="presParOf" srcId="{80ADC71E-B7FC-480D-8DD4-89B382DD5E33}" destId="{227CC17D-F516-4B73-A357-06355F5F8688}" srcOrd="1" destOrd="0" presId="urn:microsoft.com/office/officeart/2005/8/layout/radial2"/>
    <dgm:cxn modelId="{77139F49-0E37-45FB-A960-F57881E9483A}" type="presParOf" srcId="{80ADC71E-B7FC-480D-8DD4-89B382DD5E33}" destId="{0FEE32F5-4EA8-4979-B333-F3B07546AC43}" srcOrd="2" destOrd="0" presId="urn:microsoft.com/office/officeart/2005/8/layout/radial2"/>
    <dgm:cxn modelId="{137AC78A-0B06-4283-9FDC-E4062EC9E585}" type="presParOf" srcId="{0FEE32F5-4EA8-4979-B333-F3B07546AC43}" destId="{938422C4-0758-4797-A6E9-1085282B318A}" srcOrd="0" destOrd="0" presId="urn:microsoft.com/office/officeart/2005/8/layout/radial2"/>
    <dgm:cxn modelId="{D7D82BC5-4799-41A5-941B-C7BA50C4F3AB}" type="presParOf" srcId="{0FEE32F5-4EA8-4979-B333-F3B07546AC43}" destId="{D24A5B3A-EF82-4A31-8650-9ACB2F8CC3C9}" srcOrd="1" destOrd="0" presId="urn:microsoft.com/office/officeart/2005/8/layout/radial2"/>
    <dgm:cxn modelId="{D80341BC-99BC-416F-9CF3-67868E38C980}" type="presParOf" srcId="{80ADC71E-B7FC-480D-8DD4-89B382DD5E33}" destId="{DDF3AB49-15E3-4CD3-BADD-C4B51E1BC4FC}" srcOrd="3" destOrd="0" presId="urn:microsoft.com/office/officeart/2005/8/layout/radial2"/>
    <dgm:cxn modelId="{E03C57FB-4996-455D-93E5-881418625F4B}" type="presParOf" srcId="{80ADC71E-B7FC-480D-8DD4-89B382DD5E33}" destId="{26872641-CF41-4B9F-9F9C-E81EE8B615AB}" srcOrd="4" destOrd="0" presId="urn:microsoft.com/office/officeart/2005/8/layout/radial2"/>
    <dgm:cxn modelId="{56F6C83B-192A-42DE-BDDC-250C3B4144ED}" type="presParOf" srcId="{26872641-CF41-4B9F-9F9C-E81EE8B615AB}" destId="{D1AB17E9-2A4E-4730-A7A2-24810A44E5C1}" srcOrd="0" destOrd="0" presId="urn:microsoft.com/office/officeart/2005/8/layout/radial2"/>
    <dgm:cxn modelId="{2065BAA3-5BBA-4103-B978-D98F2A4E60EB}" type="presParOf" srcId="{26872641-CF41-4B9F-9F9C-E81EE8B615AB}" destId="{753EDEE9-CD2D-4E9A-9387-3BD46EF593C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5C6CB-BED2-4A14-B92F-3D4E603B6EC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545F1275-25B0-4080-A64B-703DD75ACF4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D195B21-ECEC-4420-8C5B-7CA98F213E69}">
      <dsp:nvSpPr>
        <dsp:cNvPr id="0" name=""/>
        <dsp:cNvSpPr/>
      </dsp:nvSpPr>
      <dsp:spPr>
        <a:xfrm>
          <a:off x="6131901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6131901" y="1810385"/>
        <a:ext cx="2011188" cy="1810385"/>
      </dsp:txXfrm>
    </dsp:sp>
    <dsp:sp modelId="{8D3D5908-FAF2-4381-8990-A1DF4856596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2">
            <a:tint val="50000"/>
            <a:hueOff val="1667625"/>
            <a:satOff val="-1491"/>
            <a:lumOff val="4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09D95A7-2768-4A3B-B588-F53F664D5717}">
      <dsp:nvSpPr>
        <dsp:cNvPr id="0" name=""/>
        <dsp:cNvSpPr/>
      </dsp:nvSpPr>
      <dsp:spPr>
        <a:xfrm>
          <a:off x="2045105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2045105" y="1810385"/>
        <a:ext cx="2011188" cy="1810385"/>
      </dsp:txXfrm>
    </dsp:sp>
    <dsp:sp modelId="{D68FFE8E-324F-4DDB-9DB0-1A678D1C185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2">
            <a:tint val="50000"/>
            <a:hueOff val="3335250"/>
            <a:satOff val="-2982"/>
            <a:lumOff val="9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1093484-75A6-499A-9D7F-3682E1DD96FB}">
      <dsp:nvSpPr>
        <dsp:cNvPr id="0" name=""/>
        <dsp:cNvSpPr/>
      </dsp:nvSpPr>
      <dsp:spPr>
        <a:xfrm>
          <a:off x="412628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4126283" y="1810385"/>
        <a:ext cx="2011188" cy="1810385"/>
      </dsp:txXfrm>
    </dsp:sp>
    <dsp:sp modelId="{F08164CE-414C-4F18-BF5F-BCF31B29AD7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4EFD351-1393-4D83-B682-A8F02C675713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9F665-82BA-49E2-AF1F-2A5B9623D449}">
      <dsp:nvSpPr>
        <dsp:cNvPr id="0" name=""/>
        <dsp:cNvSpPr/>
      </dsp:nvSpPr>
      <dsp:spPr>
        <a:xfrm>
          <a:off x="28490" y="696456"/>
          <a:ext cx="3753180" cy="338614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001095F-A523-441D-90DB-D61ECEAA8D88}">
      <dsp:nvSpPr>
        <dsp:cNvPr id="0" name=""/>
        <dsp:cNvSpPr/>
      </dsp:nvSpPr>
      <dsp:spPr>
        <a:xfrm>
          <a:off x="3519405" y="1366481"/>
          <a:ext cx="1357052" cy="1556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大約</a:t>
          </a:r>
          <a:r>
            <a:rPr lang="en-US" sz="2800" kern="1200" dirty="0" smtClean="0"/>
            <a:t>3</a:t>
          </a:r>
          <a:r>
            <a:rPr lang="zh-TW" sz="2800" kern="1200" dirty="0" smtClean="0"/>
            <a:t>個步伐</a:t>
          </a:r>
          <a:endParaRPr lang="zh-TW" sz="2800" kern="1200" dirty="0"/>
        </a:p>
      </dsp:txBody>
      <dsp:txXfrm>
        <a:off x="3559152" y="1406228"/>
        <a:ext cx="1277558" cy="1477438"/>
      </dsp:txXfrm>
    </dsp:sp>
    <dsp:sp modelId="{97BCA5FA-EC4B-48EB-B8B9-86AFD7A78131}">
      <dsp:nvSpPr>
        <dsp:cNvPr id="0" name=""/>
        <dsp:cNvSpPr/>
      </dsp:nvSpPr>
      <dsp:spPr>
        <a:xfrm>
          <a:off x="458447" y="691270"/>
          <a:ext cx="2842220" cy="41468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58447" y="691270"/>
        <a:ext cx="2842220" cy="414681"/>
      </dsp:txXfrm>
    </dsp:sp>
    <dsp:sp modelId="{F53BB616-519F-4252-9A89-5F7877F893E6}">
      <dsp:nvSpPr>
        <dsp:cNvPr id="0" name=""/>
        <dsp:cNvSpPr/>
      </dsp:nvSpPr>
      <dsp:spPr>
        <a:xfrm>
          <a:off x="4696771" y="717408"/>
          <a:ext cx="3659813" cy="3415809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572BC50-82AF-41E1-9BD2-BFF82F6B15AB}">
      <dsp:nvSpPr>
        <dsp:cNvPr id="0" name=""/>
        <dsp:cNvSpPr/>
      </dsp:nvSpPr>
      <dsp:spPr>
        <a:xfrm flipH="1">
          <a:off x="7780011" y="1237696"/>
          <a:ext cx="1181509" cy="19022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大約手臂的兩倍長</a:t>
          </a:r>
          <a:endParaRPr lang="zh-TW" altLang="en-US" sz="3000" kern="1200" dirty="0"/>
        </a:p>
      </dsp:txBody>
      <dsp:txXfrm>
        <a:off x="7814616" y="1272301"/>
        <a:ext cx="1112299" cy="1833047"/>
      </dsp:txXfrm>
    </dsp:sp>
    <dsp:sp modelId="{CFE2FC07-948B-4A51-9AD0-74980A1043B6}">
      <dsp:nvSpPr>
        <dsp:cNvPr id="0" name=""/>
        <dsp:cNvSpPr/>
      </dsp:nvSpPr>
      <dsp:spPr>
        <a:xfrm>
          <a:off x="5233155" y="691270"/>
          <a:ext cx="2842220" cy="414681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233155" y="691270"/>
        <a:ext cx="2842220" cy="4146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F3AB49-15E3-4CD3-BADD-C4B51E1BC4FC}">
      <dsp:nvSpPr>
        <dsp:cNvPr id="0" name=""/>
        <dsp:cNvSpPr/>
      </dsp:nvSpPr>
      <dsp:spPr>
        <a:xfrm rot="1105711">
          <a:off x="2759429" y="2651934"/>
          <a:ext cx="561166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561166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7CC17D-F516-4B73-A357-06355F5F8688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E37964-6F32-4865-8AB1-BF602A9A5281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38422C4-0758-4797-A6E9-1085282B318A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D24A5B3A-EF82-4A31-8650-9ACB2F8CC3C9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D1AB17E9-2A4E-4730-A7A2-24810A44E5C1}">
      <dsp:nvSpPr>
        <dsp:cNvPr id="0" name=""/>
        <dsp:cNvSpPr/>
      </dsp:nvSpPr>
      <dsp:spPr>
        <a:xfrm>
          <a:off x="3262500" y="21888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512131" y="2438467"/>
        <a:ext cx="1205326" cy="1205326"/>
      </dsp:txXfrm>
    </dsp:sp>
    <dsp:sp modelId="{753EDEE9-CD2D-4E9A-9387-3BD46EF593CB}">
      <dsp:nvSpPr>
        <dsp:cNvPr id="0" name=""/>
        <dsp:cNvSpPr/>
      </dsp:nvSpPr>
      <dsp:spPr>
        <a:xfrm>
          <a:off x="5137547" y="21888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137547" y="21888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C000"/>
            </a:gs>
            <a:gs pos="60000">
              <a:srgbClr val="FFFF00"/>
            </a:gs>
            <a:gs pos="2000">
              <a:schemeClr val="accent6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336676"/>
            <a:ext cx="6336704" cy="438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34555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01" y="1912994"/>
            <a:ext cx="1472187" cy="147218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746" y="1902008"/>
            <a:ext cx="1472187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99" y="1912995"/>
            <a:ext cx="1472187" cy="14721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598" y="1917668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579587"/>
              </p:ext>
            </p:extLst>
          </p:nvPr>
        </p:nvGraphicFramePr>
        <p:xfrm>
          <a:off x="179512" y="1600200"/>
          <a:ext cx="8964488" cy="470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4783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2022-11-15T07:57:48Z</dcterms:modified>
</cp:coreProperties>
</file>