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68B2E6-F30F-4EBD-8E9A-815038ADCF74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A3681C8D-33B0-4EF0-B98E-324D8AFFB60C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70E84E45-ABF2-4E20-8319-847A72958283}" type="parTrans" cxnId="{C9D0D59A-3C91-49FD-9CEB-0C475C67CD95}">
      <dgm:prSet/>
      <dgm:spPr/>
      <dgm:t>
        <a:bodyPr/>
        <a:lstStyle/>
        <a:p>
          <a:endParaRPr lang="zh-TW" altLang="en-US"/>
        </a:p>
      </dgm:t>
    </dgm:pt>
    <dgm:pt modelId="{49EFA6E5-54E4-4C20-A55E-B5ECB24CC3B5}" type="sibTrans" cxnId="{C9D0D59A-3C91-49FD-9CEB-0C475C67CD95}">
      <dgm:prSet/>
      <dgm:spPr/>
      <dgm:t>
        <a:bodyPr/>
        <a:lstStyle/>
        <a:p>
          <a:endParaRPr lang="zh-TW" altLang="en-US"/>
        </a:p>
      </dgm:t>
    </dgm:pt>
    <dgm:pt modelId="{F3C4DE80-45E8-4B26-9CDA-150126379873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50B5AF64-568D-4AC6-8275-464C8B8B8B70}" type="parTrans" cxnId="{7C208200-0E59-433F-9012-B443495A535B}">
      <dgm:prSet/>
      <dgm:spPr/>
      <dgm:t>
        <a:bodyPr/>
        <a:lstStyle/>
        <a:p>
          <a:endParaRPr lang="zh-TW" altLang="en-US"/>
        </a:p>
      </dgm:t>
    </dgm:pt>
    <dgm:pt modelId="{FAD23F51-B6A4-4FB9-87FF-C9261AA5F864}" type="sibTrans" cxnId="{7C208200-0E59-433F-9012-B443495A535B}">
      <dgm:prSet/>
      <dgm:spPr/>
      <dgm:t>
        <a:bodyPr/>
        <a:lstStyle/>
        <a:p>
          <a:endParaRPr lang="zh-TW" altLang="en-US"/>
        </a:p>
      </dgm:t>
    </dgm:pt>
    <dgm:pt modelId="{9BD209B8-6149-4DBC-9ABF-F37B478B77D5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B6370C97-6CEF-49F4-9E8D-01A6EE81BC9D}" type="parTrans" cxnId="{F4E234B3-F83F-4F69-9778-78AD268B7C0C}">
      <dgm:prSet/>
      <dgm:spPr/>
      <dgm:t>
        <a:bodyPr/>
        <a:lstStyle/>
        <a:p>
          <a:endParaRPr lang="zh-TW" altLang="en-US"/>
        </a:p>
      </dgm:t>
    </dgm:pt>
    <dgm:pt modelId="{27527214-C72E-452C-9961-06E9DF527D4E}" type="sibTrans" cxnId="{F4E234B3-F83F-4F69-9778-78AD268B7C0C}">
      <dgm:prSet/>
      <dgm:spPr/>
      <dgm:t>
        <a:bodyPr/>
        <a:lstStyle/>
        <a:p>
          <a:endParaRPr lang="zh-TW" altLang="en-US"/>
        </a:p>
      </dgm:t>
    </dgm:pt>
    <dgm:pt modelId="{952F8EA3-B41C-497C-8C30-5D0BBF6D5A30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ED806381-6879-4591-9E4C-E9A332B4853B}" type="parTrans" cxnId="{0EB7EB1D-97E1-46BD-8C24-DD5712CD4E47}">
      <dgm:prSet/>
      <dgm:spPr/>
      <dgm:t>
        <a:bodyPr/>
        <a:lstStyle/>
        <a:p>
          <a:endParaRPr lang="zh-TW" altLang="en-US"/>
        </a:p>
      </dgm:t>
    </dgm:pt>
    <dgm:pt modelId="{335FDF62-8CEB-4BCD-99B2-19ACC2CD1C69}" type="sibTrans" cxnId="{0EB7EB1D-97E1-46BD-8C24-DD5712CD4E47}">
      <dgm:prSet/>
      <dgm:spPr/>
      <dgm:t>
        <a:bodyPr/>
        <a:lstStyle/>
        <a:p>
          <a:endParaRPr lang="zh-TW" altLang="en-US"/>
        </a:p>
      </dgm:t>
    </dgm:pt>
    <dgm:pt modelId="{70D0BE51-8CC3-4AB5-9DB4-2286AE652E64}" type="pres">
      <dgm:prSet presAssocID="{B268B2E6-F30F-4EBD-8E9A-815038ADCF74}" presName="Name0" presStyleCnt="0">
        <dgm:presLayoutVars>
          <dgm:dir/>
          <dgm:resizeHandles val="exact"/>
        </dgm:presLayoutVars>
      </dgm:prSet>
      <dgm:spPr/>
    </dgm:pt>
    <dgm:pt modelId="{5C2E98F8-06C3-496E-A604-49C206702CD5}" type="pres">
      <dgm:prSet presAssocID="{B268B2E6-F30F-4EBD-8E9A-815038ADCF74}" presName="fgShape" presStyleLbl="fgShp" presStyleIdx="0" presStyleCnt="1"/>
      <dgm:spPr/>
    </dgm:pt>
    <dgm:pt modelId="{1BBDF98E-0180-4EF1-A191-156D289FF4AD}" type="pres">
      <dgm:prSet presAssocID="{B268B2E6-F30F-4EBD-8E9A-815038ADCF74}" presName="linComp" presStyleCnt="0"/>
      <dgm:spPr/>
    </dgm:pt>
    <dgm:pt modelId="{F486DEF0-F8AF-4B2F-BC9C-364218BF63E0}" type="pres">
      <dgm:prSet presAssocID="{A3681C8D-33B0-4EF0-B98E-324D8AFFB60C}" presName="compNode" presStyleCnt="0"/>
      <dgm:spPr/>
    </dgm:pt>
    <dgm:pt modelId="{BFE3A7F0-4777-45AC-B674-374D1DD3EDFE}" type="pres">
      <dgm:prSet presAssocID="{A3681C8D-33B0-4EF0-B98E-324D8AFFB60C}" presName="bkgdShape" presStyleLbl="node1" presStyleIdx="0" presStyleCnt="4"/>
      <dgm:spPr/>
    </dgm:pt>
    <dgm:pt modelId="{42F2CDE3-2220-4BDC-8DEF-F3220D5D3223}" type="pres">
      <dgm:prSet presAssocID="{A3681C8D-33B0-4EF0-B98E-324D8AFFB60C}" presName="nodeTx" presStyleLbl="node1" presStyleIdx="0" presStyleCnt="4">
        <dgm:presLayoutVars>
          <dgm:bulletEnabled val="1"/>
        </dgm:presLayoutVars>
      </dgm:prSet>
      <dgm:spPr/>
    </dgm:pt>
    <dgm:pt modelId="{E96588CE-ED71-47BC-AB35-80CCD6D50393}" type="pres">
      <dgm:prSet presAssocID="{A3681C8D-33B0-4EF0-B98E-324D8AFFB60C}" presName="invisiNode" presStyleLbl="node1" presStyleIdx="0" presStyleCnt="4"/>
      <dgm:spPr/>
    </dgm:pt>
    <dgm:pt modelId="{C559E0D5-5E54-424D-9FE6-6F2DE48331B2}" type="pres">
      <dgm:prSet presAssocID="{A3681C8D-33B0-4EF0-B98E-324D8AFFB60C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B7503D4-5C20-461B-8E14-87980CEF00EF}" type="pres">
      <dgm:prSet presAssocID="{49EFA6E5-54E4-4C20-A55E-B5ECB24CC3B5}" presName="sibTrans" presStyleLbl="sibTrans2D1" presStyleIdx="0" presStyleCnt="0"/>
      <dgm:spPr/>
    </dgm:pt>
    <dgm:pt modelId="{48402034-B48F-4E3E-838D-B892DB211D5D}" type="pres">
      <dgm:prSet presAssocID="{F3C4DE80-45E8-4B26-9CDA-150126379873}" presName="compNode" presStyleCnt="0"/>
      <dgm:spPr/>
    </dgm:pt>
    <dgm:pt modelId="{6354F2C6-E3E9-404C-94B6-9CC46D292916}" type="pres">
      <dgm:prSet presAssocID="{F3C4DE80-45E8-4B26-9CDA-150126379873}" presName="bkgdShape" presStyleLbl="node1" presStyleIdx="1" presStyleCnt="4"/>
      <dgm:spPr/>
    </dgm:pt>
    <dgm:pt modelId="{12711847-E0FE-43FA-A2E6-508BE0F61825}" type="pres">
      <dgm:prSet presAssocID="{F3C4DE80-45E8-4B26-9CDA-150126379873}" presName="nodeTx" presStyleLbl="node1" presStyleIdx="1" presStyleCnt="4">
        <dgm:presLayoutVars>
          <dgm:bulletEnabled val="1"/>
        </dgm:presLayoutVars>
      </dgm:prSet>
      <dgm:spPr/>
    </dgm:pt>
    <dgm:pt modelId="{A1E428CB-664C-4239-8573-C86D04C4B065}" type="pres">
      <dgm:prSet presAssocID="{F3C4DE80-45E8-4B26-9CDA-150126379873}" presName="invisiNode" presStyleLbl="node1" presStyleIdx="1" presStyleCnt="4"/>
      <dgm:spPr/>
    </dgm:pt>
    <dgm:pt modelId="{65F7F59B-207D-4476-B9DA-4A203309D617}" type="pres">
      <dgm:prSet presAssocID="{F3C4DE80-45E8-4B26-9CDA-150126379873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3E7ED35-09FC-49BC-B613-AAF9496098A8}" type="pres">
      <dgm:prSet presAssocID="{FAD23F51-B6A4-4FB9-87FF-C9261AA5F864}" presName="sibTrans" presStyleLbl="sibTrans2D1" presStyleIdx="0" presStyleCnt="0"/>
      <dgm:spPr/>
    </dgm:pt>
    <dgm:pt modelId="{134E9786-EAEB-44A8-BF3A-6D7E632C13B7}" type="pres">
      <dgm:prSet presAssocID="{9BD209B8-6149-4DBC-9ABF-F37B478B77D5}" presName="compNode" presStyleCnt="0"/>
      <dgm:spPr/>
    </dgm:pt>
    <dgm:pt modelId="{5D488106-8743-45E3-8D8F-192F922F84DE}" type="pres">
      <dgm:prSet presAssocID="{9BD209B8-6149-4DBC-9ABF-F37B478B77D5}" presName="bkgdShape" presStyleLbl="node1" presStyleIdx="2" presStyleCnt="4"/>
      <dgm:spPr/>
    </dgm:pt>
    <dgm:pt modelId="{ED152C25-1FC7-4A16-8B5F-17D946166CCA}" type="pres">
      <dgm:prSet presAssocID="{9BD209B8-6149-4DBC-9ABF-F37B478B77D5}" presName="nodeTx" presStyleLbl="node1" presStyleIdx="2" presStyleCnt="4">
        <dgm:presLayoutVars>
          <dgm:bulletEnabled val="1"/>
        </dgm:presLayoutVars>
      </dgm:prSet>
      <dgm:spPr/>
    </dgm:pt>
    <dgm:pt modelId="{98DB4C50-0E07-48B7-8640-F0FACE84EB93}" type="pres">
      <dgm:prSet presAssocID="{9BD209B8-6149-4DBC-9ABF-F37B478B77D5}" presName="invisiNode" presStyleLbl="node1" presStyleIdx="2" presStyleCnt="4"/>
      <dgm:spPr/>
    </dgm:pt>
    <dgm:pt modelId="{DF0C11A5-3931-42F0-99FE-BC1B0D1218D2}" type="pres">
      <dgm:prSet presAssocID="{9BD209B8-6149-4DBC-9ABF-F37B478B77D5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B0B3EE2-7865-4D68-B946-BFE490D54695}" type="pres">
      <dgm:prSet presAssocID="{27527214-C72E-452C-9961-06E9DF527D4E}" presName="sibTrans" presStyleLbl="sibTrans2D1" presStyleIdx="0" presStyleCnt="0"/>
      <dgm:spPr/>
    </dgm:pt>
    <dgm:pt modelId="{5615B1D9-CE39-48A4-A8D7-74C44D6E5464}" type="pres">
      <dgm:prSet presAssocID="{952F8EA3-B41C-497C-8C30-5D0BBF6D5A30}" presName="compNode" presStyleCnt="0"/>
      <dgm:spPr/>
    </dgm:pt>
    <dgm:pt modelId="{0B5FEA14-9F4D-433F-9109-67686E50A4FE}" type="pres">
      <dgm:prSet presAssocID="{952F8EA3-B41C-497C-8C30-5D0BBF6D5A30}" presName="bkgdShape" presStyleLbl="node1" presStyleIdx="3" presStyleCnt="4"/>
      <dgm:spPr/>
    </dgm:pt>
    <dgm:pt modelId="{1AE23C37-A2BA-4E59-8437-23037FD96049}" type="pres">
      <dgm:prSet presAssocID="{952F8EA3-B41C-497C-8C30-5D0BBF6D5A30}" presName="nodeTx" presStyleLbl="node1" presStyleIdx="3" presStyleCnt="4">
        <dgm:presLayoutVars>
          <dgm:bulletEnabled val="1"/>
        </dgm:presLayoutVars>
      </dgm:prSet>
      <dgm:spPr/>
    </dgm:pt>
    <dgm:pt modelId="{CC465043-EEB7-4EED-B634-2CA01BBA57FB}" type="pres">
      <dgm:prSet presAssocID="{952F8EA3-B41C-497C-8C30-5D0BBF6D5A30}" presName="invisiNode" presStyleLbl="node1" presStyleIdx="3" presStyleCnt="4"/>
      <dgm:spPr/>
    </dgm:pt>
    <dgm:pt modelId="{2DBD91F2-C5C8-479A-B976-C6E323F6056B}" type="pres">
      <dgm:prSet presAssocID="{952F8EA3-B41C-497C-8C30-5D0BBF6D5A30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</dgm:ptLst>
  <dgm:cxnLst>
    <dgm:cxn modelId="{7EF92301-1DAA-4F25-B09F-8FB69C093704}" type="presOf" srcId="{49EFA6E5-54E4-4C20-A55E-B5ECB24CC3B5}" destId="{8B7503D4-5C20-461B-8E14-87980CEF00EF}" srcOrd="0" destOrd="0" presId="urn:microsoft.com/office/officeart/2005/8/layout/hList7"/>
    <dgm:cxn modelId="{1A1843A6-6F5C-487D-94AA-6E06B8EB66A5}" type="presOf" srcId="{B268B2E6-F30F-4EBD-8E9A-815038ADCF74}" destId="{70D0BE51-8CC3-4AB5-9DB4-2286AE652E64}" srcOrd="0" destOrd="0" presId="urn:microsoft.com/office/officeart/2005/8/layout/hList7"/>
    <dgm:cxn modelId="{0EB7EB1D-97E1-46BD-8C24-DD5712CD4E47}" srcId="{B268B2E6-F30F-4EBD-8E9A-815038ADCF74}" destId="{952F8EA3-B41C-497C-8C30-5D0BBF6D5A30}" srcOrd="3" destOrd="0" parTransId="{ED806381-6879-4591-9E4C-E9A332B4853B}" sibTransId="{335FDF62-8CEB-4BCD-99B2-19ACC2CD1C69}"/>
    <dgm:cxn modelId="{D5D1AEF0-8A3D-4A00-8EDB-E9847297635B}" type="presOf" srcId="{952F8EA3-B41C-497C-8C30-5D0BBF6D5A30}" destId="{0B5FEA14-9F4D-433F-9109-67686E50A4FE}" srcOrd="0" destOrd="0" presId="urn:microsoft.com/office/officeart/2005/8/layout/hList7"/>
    <dgm:cxn modelId="{F4E234B3-F83F-4F69-9778-78AD268B7C0C}" srcId="{B268B2E6-F30F-4EBD-8E9A-815038ADCF74}" destId="{9BD209B8-6149-4DBC-9ABF-F37B478B77D5}" srcOrd="2" destOrd="0" parTransId="{B6370C97-6CEF-49F4-9E8D-01A6EE81BC9D}" sibTransId="{27527214-C72E-452C-9961-06E9DF527D4E}"/>
    <dgm:cxn modelId="{312F9AE4-038B-49AC-94E2-71E407413D80}" type="presOf" srcId="{952F8EA3-B41C-497C-8C30-5D0BBF6D5A30}" destId="{1AE23C37-A2BA-4E59-8437-23037FD96049}" srcOrd="1" destOrd="0" presId="urn:microsoft.com/office/officeart/2005/8/layout/hList7"/>
    <dgm:cxn modelId="{7D7E5BE4-C9A4-4307-BC8E-816093C93514}" type="presOf" srcId="{F3C4DE80-45E8-4B26-9CDA-150126379873}" destId="{6354F2C6-E3E9-404C-94B6-9CC46D292916}" srcOrd="0" destOrd="0" presId="urn:microsoft.com/office/officeart/2005/8/layout/hList7"/>
    <dgm:cxn modelId="{6727883C-44C0-4957-B382-735DDAFC9C5C}" type="presOf" srcId="{A3681C8D-33B0-4EF0-B98E-324D8AFFB60C}" destId="{42F2CDE3-2220-4BDC-8DEF-F3220D5D3223}" srcOrd="1" destOrd="0" presId="urn:microsoft.com/office/officeart/2005/8/layout/hList7"/>
    <dgm:cxn modelId="{8F60AEBB-5824-45B7-8B12-9EBE2C41DDBF}" type="presOf" srcId="{27527214-C72E-452C-9961-06E9DF527D4E}" destId="{DB0B3EE2-7865-4D68-B946-BFE490D54695}" srcOrd="0" destOrd="0" presId="urn:microsoft.com/office/officeart/2005/8/layout/hList7"/>
    <dgm:cxn modelId="{C9D0D59A-3C91-49FD-9CEB-0C475C67CD95}" srcId="{B268B2E6-F30F-4EBD-8E9A-815038ADCF74}" destId="{A3681C8D-33B0-4EF0-B98E-324D8AFFB60C}" srcOrd="0" destOrd="0" parTransId="{70E84E45-ABF2-4E20-8319-847A72958283}" sibTransId="{49EFA6E5-54E4-4C20-A55E-B5ECB24CC3B5}"/>
    <dgm:cxn modelId="{555F96C7-D19C-4470-A80F-12ADEF122CC8}" type="presOf" srcId="{A3681C8D-33B0-4EF0-B98E-324D8AFFB60C}" destId="{BFE3A7F0-4777-45AC-B674-374D1DD3EDFE}" srcOrd="0" destOrd="0" presId="urn:microsoft.com/office/officeart/2005/8/layout/hList7"/>
    <dgm:cxn modelId="{291A9959-9994-4F7B-93ED-1E46760FE056}" type="presOf" srcId="{FAD23F51-B6A4-4FB9-87FF-C9261AA5F864}" destId="{73E7ED35-09FC-49BC-B613-AAF9496098A8}" srcOrd="0" destOrd="0" presId="urn:microsoft.com/office/officeart/2005/8/layout/hList7"/>
    <dgm:cxn modelId="{00FA50E1-2F37-4FFD-BFF1-C196F1C9F763}" type="presOf" srcId="{9BD209B8-6149-4DBC-9ABF-F37B478B77D5}" destId="{5D488106-8743-45E3-8D8F-192F922F84DE}" srcOrd="0" destOrd="0" presId="urn:microsoft.com/office/officeart/2005/8/layout/hList7"/>
    <dgm:cxn modelId="{7C208200-0E59-433F-9012-B443495A535B}" srcId="{B268B2E6-F30F-4EBD-8E9A-815038ADCF74}" destId="{F3C4DE80-45E8-4B26-9CDA-150126379873}" srcOrd="1" destOrd="0" parTransId="{50B5AF64-568D-4AC6-8275-464C8B8B8B70}" sibTransId="{FAD23F51-B6A4-4FB9-87FF-C9261AA5F864}"/>
    <dgm:cxn modelId="{3532D4AB-0462-48B5-9C86-23BF8C2646A7}" type="presOf" srcId="{F3C4DE80-45E8-4B26-9CDA-150126379873}" destId="{12711847-E0FE-43FA-A2E6-508BE0F61825}" srcOrd="1" destOrd="0" presId="urn:microsoft.com/office/officeart/2005/8/layout/hList7"/>
    <dgm:cxn modelId="{733855D9-A12E-466F-807D-E905BEE7D24C}" type="presOf" srcId="{9BD209B8-6149-4DBC-9ABF-F37B478B77D5}" destId="{ED152C25-1FC7-4A16-8B5F-17D946166CCA}" srcOrd="1" destOrd="0" presId="urn:microsoft.com/office/officeart/2005/8/layout/hList7"/>
    <dgm:cxn modelId="{110362BE-3713-462D-B837-598551199538}" type="presParOf" srcId="{70D0BE51-8CC3-4AB5-9DB4-2286AE652E64}" destId="{5C2E98F8-06C3-496E-A604-49C206702CD5}" srcOrd="0" destOrd="0" presId="urn:microsoft.com/office/officeart/2005/8/layout/hList7"/>
    <dgm:cxn modelId="{C2A9A3C7-4B1C-4025-BDF1-EDED60D211A6}" type="presParOf" srcId="{70D0BE51-8CC3-4AB5-9DB4-2286AE652E64}" destId="{1BBDF98E-0180-4EF1-A191-156D289FF4AD}" srcOrd="1" destOrd="0" presId="urn:microsoft.com/office/officeart/2005/8/layout/hList7"/>
    <dgm:cxn modelId="{782B15F3-71D6-4707-B222-B6C475AA943D}" type="presParOf" srcId="{1BBDF98E-0180-4EF1-A191-156D289FF4AD}" destId="{F486DEF0-F8AF-4B2F-BC9C-364218BF63E0}" srcOrd="0" destOrd="0" presId="urn:microsoft.com/office/officeart/2005/8/layout/hList7"/>
    <dgm:cxn modelId="{0C37D935-546F-4C8A-BB44-5AD9BC358D57}" type="presParOf" srcId="{F486DEF0-F8AF-4B2F-BC9C-364218BF63E0}" destId="{BFE3A7F0-4777-45AC-B674-374D1DD3EDFE}" srcOrd="0" destOrd="0" presId="urn:microsoft.com/office/officeart/2005/8/layout/hList7"/>
    <dgm:cxn modelId="{2548C772-8805-4E7C-809A-74A9FB906B96}" type="presParOf" srcId="{F486DEF0-F8AF-4B2F-BC9C-364218BF63E0}" destId="{42F2CDE3-2220-4BDC-8DEF-F3220D5D3223}" srcOrd="1" destOrd="0" presId="urn:microsoft.com/office/officeart/2005/8/layout/hList7"/>
    <dgm:cxn modelId="{80F92F05-DF4A-40C3-A5E5-FD0C3CF629BD}" type="presParOf" srcId="{F486DEF0-F8AF-4B2F-BC9C-364218BF63E0}" destId="{E96588CE-ED71-47BC-AB35-80CCD6D50393}" srcOrd="2" destOrd="0" presId="urn:microsoft.com/office/officeart/2005/8/layout/hList7"/>
    <dgm:cxn modelId="{42C82F03-A1A1-4029-A98C-7D012FD44100}" type="presParOf" srcId="{F486DEF0-F8AF-4B2F-BC9C-364218BF63E0}" destId="{C559E0D5-5E54-424D-9FE6-6F2DE48331B2}" srcOrd="3" destOrd="0" presId="urn:microsoft.com/office/officeart/2005/8/layout/hList7"/>
    <dgm:cxn modelId="{D2BF6A40-75D8-4413-A50A-5D9A952DC2D4}" type="presParOf" srcId="{1BBDF98E-0180-4EF1-A191-156D289FF4AD}" destId="{8B7503D4-5C20-461B-8E14-87980CEF00EF}" srcOrd="1" destOrd="0" presId="urn:microsoft.com/office/officeart/2005/8/layout/hList7"/>
    <dgm:cxn modelId="{E61EA1B0-AB45-493F-B245-D413FA3C12C0}" type="presParOf" srcId="{1BBDF98E-0180-4EF1-A191-156D289FF4AD}" destId="{48402034-B48F-4E3E-838D-B892DB211D5D}" srcOrd="2" destOrd="0" presId="urn:microsoft.com/office/officeart/2005/8/layout/hList7"/>
    <dgm:cxn modelId="{D290C74F-1FED-4871-B9C9-B3C4B186F6A8}" type="presParOf" srcId="{48402034-B48F-4E3E-838D-B892DB211D5D}" destId="{6354F2C6-E3E9-404C-94B6-9CC46D292916}" srcOrd="0" destOrd="0" presId="urn:microsoft.com/office/officeart/2005/8/layout/hList7"/>
    <dgm:cxn modelId="{FA3BE8BE-A876-436E-B45E-0622CC4E5D79}" type="presParOf" srcId="{48402034-B48F-4E3E-838D-B892DB211D5D}" destId="{12711847-E0FE-43FA-A2E6-508BE0F61825}" srcOrd="1" destOrd="0" presId="urn:microsoft.com/office/officeart/2005/8/layout/hList7"/>
    <dgm:cxn modelId="{F3E460D6-62E9-415B-92F3-FD4EB8393826}" type="presParOf" srcId="{48402034-B48F-4E3E-838D-B892DB211D5D}" destId="{A1E428CB-664C-4239-8573-C86D04C4B065}" srcOrd="2" destOrd="0" presId="urn:microsoft.com/office/officeart/2005/8/layout/hList7"/>
    <dgm:cxn modelId="{F4E80EF2-FE44-4405-A373-2EB7350121ED}" type="presParOf" srcId="{48402034-B48F-4E3E-838D-B892DB211D5D}" destId="{65F7F59B-207D-4476-B9DA-4A203309D617}" srcOrd="3" destOrd="0" presId="urn:microsoft.com/office/officeart/2005/8/layout/hList7"/>
    <dgm:cxn modelId="{EB3CFC78-AE06-4F28-AC86-201FC98F35D7}" type="presParOf" srcId="{1BBDF98E-0180-4EF1-A191-156D289FF4AD}" destId="{73E7ED35-09FC-49BC-B613-AAF9496098A8}" srcOrd="3" destOrd="0" presId="urn:microsoft.com/office/officeart/2005/8/layout/hList7"/>
    <dgm:cxn modelId="{B34FFD83-BFEE-4951-8427-680C97971EBD}" type="presParOf" srcId="{1BBDF98E-0180-4EF1-A191-156D289FF4AD}" destId="{134E9786-EAEB-44A8-BF3A-6D7E632C13B7}" srcOrd="4" destOrd="0" presId="urn:microsoft.com/office/officeart/2005/8/layout/hList7"/>
    <dgm:cxn modelId="{EDDD9F93-93DD-41C0-B3DB-3A4BF2760708}" type="presParOf" srcId="{134E9786-EAEB-44A8-BF3A-6D7E632C13B7}" destId="{5D488106-8743-45E3-8D8F-192F922F84DE}" srcOrd="0" destOrd="0" presId="urn:microsoft.com/office/officeart/2005/8/layout/hList7"/>
    <dgm:cxn modelId="{FFBD8E96-B090-4455-A6B4-02495AE736EB}" type="presParOf" srcId="{134E9786-EAEB-44A8-BF3A-6D7E632C13B7}" destId="{ED152C25-1FC7-4A16-8B5F-17D946166CCA}" srcOrd="1" destOrd="0" presId="urn:microsoft.com/office/officeart/2005/8/layout/hList7"/>
    <dgm:cxn modelId="{214857B3-3A3D-4FE9-B53A-75D34CF39F2E}" type="presParOf" srcId="{134E9786-EAEB-44A8-BF3A-6D7E632C13B7}" destId="{98DB4C50-0E07-48B7-8640-F0FACE84EB93}" srcOrd="2" destOrd="0" presId="urn:microsoft.com/office/officeart/2005/8/layout/hList7"/>
    <dgm:cxn modelId="{9A6C3126-A204-490E-8DBE-60931E4006CC}" type="presParOf" srcId="{134E9786-EAEB-44A8-BF3A-6D7E632C13B7}" destId="{DF0C11A5-3931-42F0-99FE-BC1B0D1218D2}" srcOrd="3" destOrd="0" presId="urn:microsoft.com/office/officeart/2005/8/layout/hList7"/>
    <dgm:cxn modelId="{3F915007-4162-44BA-AFCA-83AE4F83EC91}" type="presParOf" srcId="{1BBDF98E-0180-4EF1-A191-156D289FF4AD}" destId="{DB0B3EE2-7865-4D68-B946-BFE490D54695}" srcOrd="5" destOrd="0" presId="urn:microsoft.com/office/officeart/2005/8/layout/hList7"/>
    <dgm:cxn modelId="{8110F1B9-1241-4A8D-8035-68BF506059A5}" type="presParOf" srcId="{1BBDF98E-0180-4EF1-A191-156D289FF4AD}" destId="{5615B1D9-CE39-48A4-A8D7-74C44D6E5464}" srcOrd="6" destOrd="0" presId="urn:microsoft.com/office/officeart/2005/8/layout/hList7"/>
    <dgm:cxn modelId="{3F3B242D-7DA8-4B98-8F90-788E6AD03830}" type="presParOf" srcId="{5615B1D9-CE39-48A4-A8D7-74C44D6E5464}" destId="{0B5FEA14-9F4D-433F-9109-67686E50A4FE}" srcOrd="0" destOrd="0" presId="urn:microsoft.com/office/officeart/2005/8/layout/hList7"/>
    <dgm:cxn modelId="{DDAE9BC1-0314-48F1-B1F7-FAF1BCDEA5E2}" type="presParOf" srcId="{5615B1D9-CE39-48A4-A8D7-74C44D6E5464}" destId="{1AE23C37-A2BA-4E59-8437-23037FD96049}" srcOrd="1" destOrd="0" presId="urn:microsoft.com/office/officeart/2005/8/layout/hList7"/>
    <dgm:cxn modelId="{4E2DFDEB-C932-4B37-BA2D-A8A2EB23B806}" type="presParOf" srcId="{5615B1D9-CE39-48A4-A8D7-74C44D6E5464}" destId="{CC465043-EEB7-4EED-B634-2CA01BBA57FB}" srcOrd="2" destOrd="0" presId="urn:microsoft.com/office/officeart/2005/8/layout/hList7"/>
    <dgm:cxn modelId="{EA6EA53B-87D5-40F5-B6F7-508704D1CD88}" type="presParOf" srcId="{5615B1D9-CE39-48A4-A8D7-74C44D6E5464}" destId="{2DBD91F2-C5C8-479A-B976-C6E323F6056B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BAA8D17-F742-4D63-93C2-B608A4620C4B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4C220BDE-C1BE-4ECC-A426-2C864E504201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46030AA3-896E-403F-A4DB-601F97332924}" type="parTrans" cxnId="{B3A9A082-30FA-4CF1-B1B5-150339D67F6A}">
      <dgm:prSet/>
      <dgm:spPr/>
      <dgm:t>
        <a:bodyPr/>
        <a:lstStyle/>
        <a:p>
          <a:endParaRPr lang="zh-TW" altLang="en-US"/>
        </a:p>
      </dgm:t>
    </dgm:pt>
    <dgm:pt modelId="{E0C0F552-1D51-4870-97F1-4B3994EBD4C3}" type="sibTrans" cxnId="{B3A9A082-30FA-4CF1-B1B5-150339D67F6A}">
      <dgm:prSet/>
      <dgm:spPr/>
      <dgm:t>
        <a:bodyPr/>
        <a:lstStyle/>
        <a:p>
          <a:endParaRPr lang="zh-TW" altLang="en-US"/>
        </a:p>
      </dgm:t>
    </dgm:pt>
    <dgm:pt modelId="{88BD31AB-8C82-41A6-BF4B-A6E0103E1DD9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C4FFAA0B-13F0-4335-9175-F0FA09D45AE8}" type="parTrans" cxnId="{C7E1EE89-B9C5-4685-8CF3-F3ED08A37081}">
      <dgm:prSet/>
      <dgm:spPr/>
      <dgm:t>
        <a:bodyPr/>
        <a:lstStyle/>
        <a:p>
          <a:endParaRPr lang="zh-TW" altLang="en-US"/>
        </a:p>
      </dgm:t>
    </dgm:pt>
    <dgm:pt modelId="{5F4E7272-9C08-423A-92D1-DB9777ADCECA}" type="sibTrans" cxnId="{C7E1EE89-B9C5-4685-8CF3-F3ED08A37081}">
      <dgm:prSet/>
      <dgm:spPr/>
      <dgm:t>
        <a:bodyPr/>
        <a:lstStyle/>
        <a:p>
          <a:endParaRPr lang="zh-TW" altLang="en-US"/>
        </a:p>
      </dgm:t>
    </dgm:pt>
    <dgm:pt modelId="{46F502A2-0E73-442E-B65A-357D6322CDEF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8C055618-46EA-489E-AA29-8CD5596B3505}" type="parTrans" cxnId="{6D47EFAA-31C6-40D9-82FC-3ED7DD1B5BF7}">
      <dgm:prSet/>
      <dgm:spPr/>
      <dgm:t>
        <a:bodyPr/>
        <a:lstStyle/>
        <a:p>
          <a:endParaRPr lang="zh-TW" altLang="en-US"/>
        </a:p>
      </dgm:t>
    </dgm:pt>
    <dgm:pt modelId="{EEA7B41B-56A4-458C-B5B1-5F76D38324AB}" type="sibTrans" cxnId="{6D47EFAA-31C6-40D9-82FC-3ED7DD1B5BF7}">
      <dgm:prSet/>
      <dgm:spPr/>
      <dgm:t>
        <a:bodyPr/>
        <a:lstStyle/>
        <a:p>
          <a:endParaRPr lang="zh-TW" altLang="en-US"/>
        </a:p>
      </dgm:t>
    </dgm:pt>
    <dgm:pt modelId="{C7B9111C-6CCF-4FD8-8D8E-BD2BE391383A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9DCF15BF-50E2-4ACB-AD54-83AB8E2DD96A}" type="parTrans" cxnId="{B6D48A71-1DDC-4115-86E9-8CFF01FA0E95}">
      <dgm:prSet/>
      <dgm:spPr/>
      <dgm:t>
        <a:bodyPr/>
        <a:lstStyle/>
        <a:p>
          <a:endParaRPr lang="zh-TW" altLang="en-US"/>
        </a:p>
      </dgm:t>
    </dgm:pt>
    <dgm:pt modelId="{3B3FD468-73DD-49A7-B4A0-DD15542AE475}" type="sibTrans" cxnId="{B6D48A71-1DDC-4115-86E9-8CFF01FA0E95}">
      <dgm:prSet/>
      <dgm:spPr/>
      <dgm:t>
        <a:bodyPr/>
        <a:lstStyle/>
        <a:p>
          <a:endParaRPr lang="zh-TW" altLang="en-US"/>
        </a:p>
      </dgm:t>
    </dgm:pt>
    <dgm:pt modelId="{365EC3B5-8EA6-480A-AFC5-47641D531016}" type="pres">
      <dgm:prSet presAssocID="{0BAA8D17-F742-4D63-93C2-B608A4620C4B}" presName="rootNode" presStyleCnt="0">
        <dgm:presLayoutVars>
          <dgm:chMax/>
          <dgm:chPref/>
          <dgm:dir/>
          <dgm:animLvl val="lvl"/>
        </dgm:presLayoutVars>
      </dgm:prSet>
      <dgm:spPr/>
    </dgm:pt>
    <dgm:pt modelId="{F66866FB-981F-4637-8F2B-DF333A6FE80B}" type="pres">
      <dgm:prSet presAssocID="{4C220BDE-C1BE-4ECC-A426-2C864E504201}" presName="composite" presStyleCnt="0"/>
      <dgm:spPr/>
    </dgm:pt>
    <dgm:pt modelId="{7958DF13-FD73-4A54-99DF-944EF1BD42B0}" type="pres">
      <dgm:prSet presAssocID="{4C220BDE-C1BE-4ECC-A426-2C864E504201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42BE5461-3F14-4B48-814D-406B5F6DF53E}" type="pres">
      <dgm:prSet presAssocID="{4C220BDE-C1BE-4ECC-A426-2C864E504201}" presName="Image" presStyleLbl="bgImgPlace1" presStyleIdx="0" presStyleCnt="2" custLinFactNeighborX="-207" custLinFactNeighborY="4801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09FDC8A-FEB1-40C0-9FB3-AAB9C8A9359A}" type="pres">
      <dgm:prSet presAssocID="{4C220BDE-C1BE-4ECC-A426-2C864E504201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119A5C06-5A31-45DA-B414-12CC3AD40F7D}" type="pres">
      <dgm:prSet presAssocID="{E0C0F552-1D51-4870-97F1-4B3994EBD4C3}" presName="sibTrans" presStyleCnt="0"/>
      <dgm:spPr/>
    </dgm:pt>
    <dgm:pt modelId="{8CB43BF1-E75F-483B-8719-6970F4B264CD}" type="pres">
      <dgm:prSet presAssocID="{46F502A2-0E73-442E-B65A-357D6322CDEF}" presName="composite" presStyleCnt="0"/>
      <dgm:spPr/>
    </dgm:pt>
    <dgm:pt modelId="{B24AF4FB-B605-4BF2-A844-42E20EC07557}" type="pres">
      <dgm:prSet presAssocID="{46F502A2-0E73-442E-B65A-357D6322CDEF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6D3CD7FA-AF72-470F-95FC-3E22659CC381}" type="pres">
      <dgm:prSet presAssocID="{46F502A2-0E73-442E-B65A-357D6322CDEF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D0ABF13-9840-4197-A65A-E4E6CF551DD3}" type="pres">
      <dgm:prSet presAssocID="{46F502A2-0E73-442E-B65A-357D6322CDEF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6D47EFAA-31C6-40D9-82FC-3ED7DD1B5BF7}" srcId="{0BAA8D17-F742-4D63-93C2-B608A4620C4B}" destId="{46F502A2-0E73-442E-B65A-357D6322CDEF}" srcOrd="1" destOrd="0" parTransId="{8C055618-46EA-489E-AA29-8CD5596B3505}" sibTransId="{EEA7B41B-56A4-458C-B5B1-5F76D38324AB}"/>
    <dgm:cxn modelId="{7889CF6F-1687-4962-95A5-88FFC167A34F}" type="presOf" srcId="{0BAA8D17-F742-4D63-93C2-B608A4620C4B}" destId="{365EC3B5-8EA6-480A-AFC5-47641D531016}" srcOrd="0" destOrd="0" presId="urn:microsoft.com/office/officeart/2008/layout/TitledPictureBlocks"/>
    <dgm:cxn modelId="{B6D48A71-1DDC-4115-86E9-8CFF01FA0E95}" srcId="{46F502A2-0E73-442E-B65A-357D6322CDEF}" destId="{C7B9111C-6CCF-4FD8-8D8E-BD2BE391383A}" srcOrd="0" destOrd="0" parTransId="{9DCF15BF-50E2-4ACB-AD54-83AB8E2DD96A}" sibTransId="{3B3FD468-73DD-49A7-B4A0-DD15542AE475}"/>
    <dgm:cxn modelId="{79627EC8-2C71-4107-B603-8B3E37B139DE}" type="presOf" srcId="{C7B9111C-6CCF-4FD8-8D8E-BD2BE391383A}" destId="{CD0ABF13-9840-4197-A65A-E4E6CF551DD3}" srcOrd="0" destOrd="0" presId="urn:microsoft.com/office/officeart/2008/layout/TitledPictureBlocks"/>
    <dgm:cxn modelId="{C7E1EE89-B9C5-4685-8CF3-F3ED08A37081}" srcId="{4C220BDE-C1BE-4ECC-A426-2C864E504201}" destId="{88BD31AB-8C82-41A6-BF4B-A6E0103E1DD9}" srcOrd="0" destOrd="0" parTransId="{C4FFAA0B-13F0-4335-9175-F0FA09D45AE8}" sibTransId="{5F4E7272-9C08-423A-92D1-DB9777ADCECA}"/>
    <dgm:cxn modelId="{CE601AFC-B26E-443E-941A-CF8A7CDA7A2E}" type="presOf" srcId="{4C220BDE-C1BE-4ECC-A426-2C864E504201}" destId="{7958DF13-FD73-4A54-99DF-944EF1BD42B0}" srcOrd="0" destOrd="0" presId="urn:microsoft.com/office/officeart/2008/layout/TitledPictureBlocks"/>
    <dgm:cxn modelId="{7177E35A-7E0E-4B62-90BF-ED062E5F3F67}" type="presOf" srcId="{46F502A2-0E73-442E-B65A-357D6322CDEF}" destId="{B24AF4FB-B605-4BF2-A844-42E20EC07557}" srcOrd="0" destOrd="0" presId="urn:microsoft.com/office/officeart/2008/layout/TitledPictureBlocks"/>
    <dgm:cxn modelId="{B3A9A082-30FA-4CF1-B1B5-150339D67F6A}" srcId="{0BAA8D17-F742-4D63-93C2-B608A4620C4B}" destId="{4C220BDE-C1BE-4ECC-A426-2C864E504201}" srcOrd="0" destOrd="0" parTransId="{46030AA3-896E-403F-A4DB-601F97332924}" sibTransId="{E0C0F552-1D51-4870-97F1-4B3994EBD4C3}"/>
    <dgm:cxn modelId="{EC937309-CC6A-4221-AF3F-6E9318BCCF14}" type="presOf" srcId="{88BD31AB-8C82-41A6-BF4B-A6E0103E1DD9}" destId="{209FDC8A-FEB1-40C0-9FB3-AAB9C8A9359A}" srcOrd="0" destOrd="0" presId="urn:microsoft.com/office/officeart/2008/layout/TitledPictureBlocks"/>
    <dgm:cxn modelId="{3821163C-2490-415E-B0A3-76A09548B300}" type="presParOf" srcId="{365EC3B5-8EA6-480A-AFC5-47641D531016}" destId="{F66866FB-981F-4637-8F2B-DF333A6FE80B}" srcOrd="0" destOrd="0" presId="urn:microsoft.com/office/officeart/2008/layout/TitledPictureBlocks"/>
    <dgm:cxn modelId="{D1B0946E-5641-4CC9-A820-4787F34A74D4}" type="presParOf" srcId="{F66866FB-981F-4637-8F2B-DF333A6FE80B}" destId="{7958DF13-FD73-4A54-99DF-944EF1BD42B0}" srcOrd="0" destOrd="0" presId="urn:microsoft.com/office/officeart/2008/layout/TitledPictureBlocks"/>
    <dgm:cxn modelId="{D3669EAF-9B9C-4C14-B313-EA496D812C86}" type="presParOf" srcId="{F66866FB-981F-4637-8F2B-DF333A6FE80B}" destId="{42BE5461-3F14-4B48-814D-406B5F6DF53E}" srcOrd="1" destOrd="0" presId="urn:microsoft.com/office/officeart/2008/layout/TitledPictureBlocks"/>
    <dgm:cxn modelId="{8DFD58F3-CA1F-4DA4-BB1A-BD9FA699B934}" type="presParOf" srcId="{F66866FB-981F-4637-8F2B-DF333A6FE80B}" destId="{209FDC8A-FEB1-40C0-9FB3-AAB9C8A9359A}" srcOrd="2" destOrd="0" presId="urn:microsoft.com/office/officeart/2008/layout/TitledPictureBlocks"/>
    <dgm:cxn modelId="{3716527C-73C6-4C08-B918-78C8CB0F3A9A}" type="presParOf" srcId="{365EC3B5-8EA6-480A-AFC5-47641D531016}" destId="{119A5C06-5A31-45DA-B414-12CC3AD40F7D}" srcOrd="1" destOrd="0" presId="urn:microsoft.com/office/officeart/2008/layout/TitledPictureBlocks"/>
    <dgm:cxn modelId="{FA6F19BC-2A46-43C8-9326-8207EEB4015A}" type="presParOf" srcId="{365EC3B5-8EA6-480A-AFC5-47641D531016}" destId="{8CB43BF1-E75F-483B-8719-6970F4B264CD}" srcOrd="2" destOrd="0" presId="urn:microsoft.com/office/officeart/2008/layout/TitledPictureBlocks"/>
    <dgm:cxn modelId="{43E07B32-B0B1-45F3-A6FC-7418E88322D2}" type="presParOf" srcId="{8CB43BF1-E75F-483B-8719-6970F4B264CD}" destId="{B24AF4FB-B605-4BF2-A844-42E20EC07557}" srcOrd="0" destOrd="0" presId="urn:microsoft.com/office/officeart/2008/layout/TitledPictureBlocks"/>
    <dgm:cxn modelId="{A4DB6216-5120-40CA-9463-7B4148EC64A2}" type="presParOf" srcId="{8CB43BF1-E75F-483B-8719-6970F4B264CD}" destId="{6D3CD7FA-AF72-470F-95FC-3E22659CC381}" srcOrd="1" destOrd="0" presId="urn:microsoft.com/office/officeart/2008/layout/TitledPictureBlocks"/>
    <dgm:cxn modelId="{DA7E2B9A-B7FF-475F-9BAB-0D428890045E}" type="presParOf" srcId="{8CB43BF1-E75F-483B-8719-6970F4B264CD}" destId="{CD0ABF13-9840-4197-A65A-E4E6CF551DD3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059CF06-4E5C-4392-AC41-2C119DAFDBB4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13291605-EB49-443A-A445-BACF13BF6C58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24A6A4D9-0DF0-464C-8B81-BC4AC53AEE8E}" type="parTrans" cxnId="{435A6A90-1433-4194-85ED-DF913D48EBFF}">
      <dgm:prSet/>
      <dgm:spPr/>
      <dgm:t>
        <a:bodyPr/>
        <a:lstStyle/>
        <a:p>
          <a:endParaRPr lang="zh-TW" altLang="en-US"/>
        </a:p>
      </dgm:t>
    </dgm:pt>
    <dgm:pt modelId="{7D35E667-6547-446A-9A8A-930059472EEF}" type="sibTrans" cxnId="{435A6A90-1433-4194-85ED-DF913D48EBFF}">
      <dgm:prSet/>
      <dgm:spPr/>
      <dgm:t>
        <a:bodyPr/>
        <a:lstStyle/>
        <a:p>
          <a:endParaRPr lang="zh-TW" altLang="en-US"/>
        </a:p>
      </dgm:t>
    </dgm:pt>
    <dgm:pt modelId="{B0357594-4779-4A8E-B5FF-A695CD78E39A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FD8F9679-678A-4F8D-B0C8-32DE566A5788}" type="parTrans" cxnId="{20A789D3-E122-45A4-9929-AF0BA7D8599F}">
      <dgm:prSet/>
      <dgm:spPr/>
      <dgm:t>
        <a:bodyPr/>
        <a:lstStyle/>
        <a:p>
          <a:endParaRPr lang="zh-TW" altLang="en-US"/>
        </a:p>
      </dgm:t>
    </dgm:pt>
    <dgm:pt modelId="{4990EDF7-41FE-42A3-808C-2732C167A8F4}" type="sibTrans" cxnId="{20A789D3-E122-45A4-9929-AF0BA7D8599F}">
      <dgm:prSet/>
      <dgm:spPr/>
      <dgm:t>
        <a:bodyPr/>
        <a:lstStyle/>
        <a:p>
          <a:endParaRPr lang="zh-TW" altLang="en-US"/>
        </a:p>
      </dgm:t>
    </dgm:pt>
    <dgm:pt modelId="{78C3F60A-5A73-4635-9879-75C3D2FBD1AF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DB208428-20BD-4FB4-BD36-BEBE34A5D242}" type="parTrans" cxnId="{9955FBED-68D8-49EB-B1B6-6D337FEB9BE8}">
      <dgm:prSet/>
      <dgm:spPr/>
      <dgm:t>
        <a:bodyPr/>
        <a:lstStyle/>
        <a:p>
          <a:endParaRPr lang="zh-TW" altLang="en-US"/>
        </a:p>
      </dgm:t>
    </dgm:pt>
    <dgm:pt modelId="{72E71AF3-993E-46A7-88F2-B42F5D913A99}" type="sibTrans" cxnId="{9955FBED-68D8-49EB-B1B6-6D337FEB9BE8}">
      <dgm:prSet/>
      <dgm:spPr/>
      <dgm:t>
        <a:bodyPr/>
        <a:lstStyle/>
        <a:p>
          <a:endParaRPr lang="zh-TW" altLang="en-US"/>
        </a:p>
      </dgm:t>
    </dgm:pt>
    <dgm:pt modelId="{C1BD3268-5591-408B-9B62-4D0E94BB744B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</dgm:pt>
    <dgm:pt modelId="{46C9CA71-7D57-4432-A5E8-FFC2A74FFC2E}" type="parTrans" cxnId="{92F1A0E8-176B-4D67-9533-BC72C4F88AA5}">
      <dgm:prSet/>
      <dgm:spPr/>
      <dgm:t>
        <a:bodyPr/>
        <a:lstStyle/>
        <a:p>
          <a:endParaRPr lang="zh-TW" altLang="en-US"/>
        </a:p>
      </dgm:t>
    </dgm:pt>
    <dgm:pt modelId="{4CC9BC13-D1CF-498B-8115-CFBCF2F8EA33}" type="sibTrans" cxnId="{92F1A0E8-176B-4D67-9533-BC72C4F88AA5}">
      <dgm:prSet/>
      <dgm:spPr/>
      <dgm:t>
        <a:bodyPr/>
        <a:lstStyle/>
        <a:p>
          <a:endParaRPr lang="zh-TW" altLang="en-US"/>
        </a:p>
      </dgm:t>
    </dgm:pt>
    <dgm:pt modelId="{E7B816C6-0C73-4E8D-950A-AE01C34E5369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8F528934-1246-4D17-8791-BCA58C7DFB7E}" type="parTrans" cxnId="{6284856E-305B-4810-8075-B352D34A5B0B}">
      <dgm:prSet/>
      <dgm:spPr/>
      <dgm:t>
        <a:bodyPr/>
        <a:lstStyle/>
        <a:p>
          <a:endParaRPr lang="zh-TW" altLang="en-US"/>
        </a:p>
      </dgm:t>
    </dgm:pt>
    <dgm:pt modelId="{40B31EAB-986A-4B83-BDA3-9EF199F33584}" type="sibTrans" cxnId="{6284856E-305B-4810-8075-B352D34A5B0B}">
      <dgm:prSet/>
      <dgm:spPr/>
      <dgm:t>
        <a:bodyPr/>
        <a:lstStyle/>
        <a:p>
          <a:endParaRPr lang="zh-TW" altLang="en-US"/>
        </a:p>
      </dgm:t>
    </dgm:pt>
    <dgm:pt modelId="{C5BA44BB-510D-440D-AED0-B33A4ECF1F89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E46D1373-E364-48C0-B895-C8384B9F72DB}" type="parTrans" cxnId="{40BF8229-903E-46A0-BF6F-57A2BE87E2AB}">
      <dgm:prSet/>
      <dgm:spPr/>
      <dgm:t>
        <a:bodyPr/>
        <a:lstStyle/>
        <a:p>
          <a:endParaRPr lang="zh-TW" altLang="en-US"/>
        </a:p>
      </dgm:t>
    </dgm:pt>
    <dgm:pt modelId="{80BA8C9A-D098-4ED6-80E4-AEC8B2973C8B}" type="sibTrans" cxnId="{40BF8229-903E-46A0-BF6F-57A2BE87E2AB}">
      <dgm:prSet/>
      <dgm:spPr/>
      <dgm:t>
        <a:bodyPr/>
        <a:lstStyle/>
        <a:p>
          <a:endParaRPr lang="zh-TW" altLang="en-US"/>
        </a:p>
      </dgm:t>
    </dgm:pt>
    <dgm:pt modelId="{00335E0A-13F6-4C11-A951-7BA6FE69F762}" type="pres">
      <dgm:prSet presAssocID="{C059CF06-4E5C-4392-AC41-2C119DAFDBB4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F848000E-AC49-4FEF-A21D-F09BCD1BFB1D}" type="pres">
      <dgm:prSet presAssocID="{C059CF06-4E5C-4392-AC41-2C119DAFDBB4}" presName="cycle" presStyleCnt="0"/>
      <dgm:spPr/>
    </dgm:pt>
    <dgm:pt modelId="{123630C5-53B9-41F5-9883-E88A88FAEDA9}" type="pres">
      <dgm:prSet presAssocID="{C059CF06-4E5C-4392-AC41-2C119DAFDBB4}" presName="centerShape" presStyleCnt="0"/>
      <dgm:spPr/>
    </dgm:pt>
    <dgm:pt modelId="{E1A780ED-EFE1-42CB-A579-A39317713463}" type="pres">
      <dgm:prSet presAssocID="{C059CF06-4E5C-4392-AC41-2C119DAFDBB4}" presName="connSite" presStyleLbl="node1" presStyleIdx="0" presStyleCnt="3"/>
      <dgm:spPr/>
    </dgm:pt>
    <dgm:pt modelId="{4B19CEF7-E982-4470-A8D2-B9E245283B87}" type="pres">
      <dgm:prSet presAssocID="{C059CF06-4E5C-4392-AC41-2C119DAFDBB4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613F1F0-748C-43C9-A904-F05A6AD1A534}" type="pres">
      <dgm:prSet presAssocID="{24A6A4D9-0DF0-464C-8B81-BC4AC53AEE8E}" presName="Name25" presStyleLbl="parChTrans1D1" presStyleIdx="0" presStyleCnt="2"/>
      <dgm:spPr/>
    </dgm:pt>
    <dgm:pt modelId="{08177417-8CA2-457F-9346-9BE5EDDB358F}" type="pres">
      <dgm:prSet presAssocID="{13291605-EB49-443A-A445-BACF13BF6C58}" presName="node" presStyleCnt="0"/>
      <dgm:spPr/>
    </dgm:pt>
    <dgm:pt modelId="{9C4CB31C-FE91-482C-B957-AACCE3329032}" type="pres">
      <dgm:prSet presAssocID="{13291605-EB49-443A-A445-BACF13BF6C58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CEBD32DF-4DBC-4F82-BE9A-FB4C7ED79BC7}" type="pres">
      <dgm:prSet presAssocID="{13291605-EB49-443A-A445-BACF13BF6C58}" presName="childNode" presStyleLbl="revTx" presStyleIdx="0" presStyleCnt="2">
        <dgm:presLayoutVars>
          <dgm:bulletEnabled val="1"/>
        </dgm:presLayoutVars>
      </dgm:prSet>
      <dgm:spPr/>
    </dgm:pt>
    <dgm:pt modelId="{44773765-B636-4513-BEB2-30F7F291B484}" type="pres">
      <dgm:prSet presAssocID="{46C9CA71-7D57-4432-A5E8-FFC2A74FFC2E}" presName="Name25" presStyleLbl="parChTrans1D1" presStyleIdx="1" presStyleCnt="2"/>
      <dgm:spPr/>
    </dgm:pt>
    <dgm:pt modelId="{7444DE89-1536-436D-B56A-F2F179E74209}" type="pres">
      <dgm:prSet presAssocID="{C1BD3268-5591-408B-9B62-4D0E94BB744B}" presName="node" presStyleCnt="0"/>
      <dgm:spPr/>
    </dgm:pt>
    <dgm:pt modelId="{A56F08A7-E758-4D02-BC37-A08E6AFFFFFC}" type="pres">
      <dgm:prSet presAssocID="{C1BD3268-5591-408B-9B62-4D0E94BB744B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ECDFE6E2-F1DB-4A28-9845-31748D9F3ECF}" type="pres">
      <dgm:prSet presAssocID="{C1BD3268-5591-408B-9B62-4D0E94BB744B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20A789D3-E122-45A4-9929-AF0BA7D8599F}" srcId="{13291605-EB49-443A-A445-BACF13BF6C58}" destId="{B0357594-4779-4A8E-B5FF-A695CD78E39A}" srcOrd="0" destOrd="0" parTransId="{FD8F9679-678A-4F8D-B0C8-32DE566A5788}" sibTransId="{4990EDF7-41FE-42A3-808C-2732C167A8F4}"/>
    <dgm:cxn modelId="{92F1A0E8-176B-4D67-9533-BC72C4F88AA5}" srcId="{C059CF06-4E5C-4392-AC41-2C119DAFDBB4}" destId="{C1BD3268-5591-408B-9B62-4D0E94BB744B}" srcOrd="1" destOrd="0" parTransId="{46C9CA71-7D57-4432-A5E8-FFC2A74FFC2E}" sibTransId="{4CC9BC13-D1CF-498B-8115-CFBCF2F8EA33}"/>
    <dgm:cxn modelId="{9955FBED-68D8-49EB-B1B6-6D337FEB9BE8}" srcId="{13291605-EB49-443A-A445-BACF13BF6C58}" destId="{78C3F60A-5A73-4635-9879-75C3D2FBD1AF}" srcOrd="1" destOrd="0" parTransId="{DB208428-20BD-4FB4-BD36-BEBE34A5D242}" sibTransId="{72E71AF3-993E-46A7-88F2-B42F5D913A99}"/>
    <dgm:cxn modelId="{3D1C0409-8136-46D2-B617-8874BB9F6B69}" type="presOf" srcId="{78C3F60A-5A73-4635-9879-75C3D2FBD1AF}" destId="{CEBD32DF-4DBC-4F82-BE9A-FB4C7ED79BC7}" srcOrd="0" destOrd="1" presId="urn:microsoft.com/office/officeart/2005/8/layout/radial2"/>
    <dgm:cxn modelId="{435A6A90-1433-4194-85ED-DF913D48EBFF}" srcId="{C059CF06-4E5C-4392-AC41-2C119DAFDBB4}" destId="{13291605-EB49-443A-A445-BACF13BF6C58}" srcOrd="0" destOrd="0" parTransId="{24A6A4D9-0DF0-464C-8B81-BC4AC53AEE8E}" sibTransId="{7D35E667-6547-446A-9A8A-930059472EEF}"/>
    <dgm:cxn modelId="{7B20502B-E28B-4CEB-92CE-1D5EEE7DD6A7}" type="presOf" srcId="{E7B816C6-0C73-4E8D-950A-AE01C34E5369}" destId="{ECDFE6E2-F1DB-4A28-9845-31748D9F3ECF}" srcOrd="0" destOrd="0" presId="urn:microsoft.com/office/officeart/2005/8/layout/radial2"/>
    <dgm:cxn modelId="{6284856E-305B-4810-8075-B352D34A5B0B}" srcId="{C1BD3268-5591-408B-9B62-4D0E94BB744B}" destId="{E7B816C6-0C73-4E8D-950A-AE01C34E5369}" srcOrd="0" destOrd="0" parTransId="{8F528934-1246-4D17-8791-BCA58C7DFB7E}" sibTransId="{40B31EAB-986A-4B83-BDA3-9EF199F33584}"/>
    <dgm:cxn modelId="{42161F34-D234-431B-B17E-5989C724F73E}" type="presOf" srcId="{C1BD3268-5591-408B-9B62-4D0E94BB744B}" destId="{A56F08A7-E758-4D02-BC37-A08E6AFFFFFC}" srcOrd="0" destOrd="0" presId="urn:microsoft.com/office/officeart/2005/8/layout/radial2"/>
    <dgm:cxn modelId="{F9569527-3DA0-41A0-8B88-305E69ECEF44}" type="presOf" srcId="{13291605-EB49-443A-A445-BACF13BF6C58}" destId="{9C4CB31C-FE91-482C-B957-AACCE3329032}" srcOrd="0" destOrd="0" presId="urn:microsoft.com/office/officeart/2005/8/layout/radial2"/>
    <dgm:cxn modelId="{956CE784-2896-4FA5-A9EB-A46D306E64CE}" type="presOf" srcId="{C059CF06-4E5C-4392-AC41-2C119DAFDBB4}" destId="{00335E0A-13F6-4C11-A951-7BA6FE69F762}" srcOrd="0" destOrd="0" presId="urn:microsoft.com/office/officeart/2005/8/layout/radial2"/>
    <dgm:cxn modelId="{8CE5AB3E-B13C-40D5-AB92-0614E5C18BAC}" type="presOf" srcId="{B0357594-4779-4A8E-B5FF-A695CD78E39A}" destId="{CEBD32DF-4DBC-4F82-BE9A-FB4C7ED79BC7}" srcOrd="0" destOrd="0" presId="urn:microsoft.com/office/officeart/2005/8/layout/radial2"/>
    <dgm:cxn modelId="{40BF8229-903E-46A0-BF6F-57A2BE87E2AB}" srcId="{C1BD3268-5591-408B-9B62-4D0E94BB744B}" destId="{C5BA44BB-510D-440D-AED0-B33A4ECF1F89}" srcOrd="1" destOrd="0" parTransId="{E46D1373-E364-48C0-B895-C8384B9F72DB}" sibTransId="{80BA8C9A-D098-4ED6-80E4-AEC8B2973C8B}"/>
    <dgm:cxn modelId="{7371CAB1-855F-4E13-860D-0E9A4B8A3D52}" type="presOf" srcId="{C5BA44BB-510D-440D-AED0-B33A4ECF1F89}" destId="{ECDFE6E2-F1DB-4A28-9845-31748D9F3ECF}" srcOrd="0" destOrd="1" presId="urn:microsoft.com/office/officeart/2005/8/layout/radial2"/>
    <dgm:cxn modelId="{5610C71E-321A-4319-ADBB-0D4C209F7801}" type="presOf" srcId="{24A6A4D9-0DF0-464C-8B81-BC4AC53AEE8E}" destId="{9613F1F0-748C-43C9-A904-F05A6AD1A534}" srcOrd="0" destOrd="0" presId="urn:microsoft.com/office/officeart/2005/8/layout/radial2"/>
    <dgm:cxn modelId="{283A5D0E-1995-4E28-A9A6-538DF975832D}" type="presOf" srcId="{46C9CA71-7D57-4432-A5E8-FFC2A74FFC2E}" destId="{44773765-B636-4513-BEB2-30F7F291B484}" srcOrd="0" destOrd="0" presId="urn:microsoft.com/office/officeart/2005/8/layout/radial2"/>
    <dgm:cxn modelId="{18FC1954-6F88-402D-844E-FB7EDA6FFF60}" type="presParOf" srcId="{00335E0A-13F6-4C11-A951-7BA6FE69F762}" destId="{F848000E-AC49-4FEF-A21D-F09BCD1BFB1D}" srcOrd="0" destOrd="0" presId="urn:microsoft.com/office/officeart/2005/8/layout/radial2"/>
    <dgm:cxn modelId="{505B46E8-B8CB-4FF0-840F-3861F2BCA3C5}" type="presParOf" srcId="{F848000E-AC49-4FEF-A21D-F09BCD1BFB1D}" destId="{123630C5-53B9-41F5-9883-E88A88FAEDA9}" srcOrd="0" destOrd="0" presId="urn:microsoft.com/office/officeart/2005/8/layout/radial2"/>
    <dgm:cxn modelId="{BC8DCC8F-F765-4DB3-9B90-76A730CD9578}" type="presParOf" srcId="{123630C5-53B9-41F5-9883-E88A88FAEDA9}" destId="{E1A780ED-EFE1-42CB-A579-A39317713463}" srcOrd="0" destOrd="0" presId="urn:microsoft.com/office/officeart/2005/8/layout/radial2"/>
    <dgm:cxn modelId="{683A759F-47E4-4908-BD0C-ADAFD415415F}" type="presParOf" srcId="{123630C5-53B9-41F5-9883-E88A88FAEDA9}" destId="{4B19CEF7-E982-4470-A8D2-B9E245283B87}" srcOrd="1" destOrd="0" presId="urn:microsoft.com/office/officeart/2005/8/layout/radial2"/>
    <dgm:cxn modelId="{487C8B07-BB9C-4660-BD22-E50CC1A20674}" type="presParOf" srcId="{F848000E-AC49-4FEF-A21D-F09BCD1BFB1D}" destId="{9613F1F0-748C-43C9-A904-F05A6AD1A534}" srcOrd="1" destOrd="0" presId="urn:microsoft.com/office/officeart/2005/8/layout/radial2"/>
    <dgm:cxn modelId="{9C823D54-4F74-42B7-934F-67A8AAFF3FF3}" type="presParOf" srcId="{F848000E-AC49-4FEF-A21D-F09BCD1BFB1D}" destId="{08177417-8CA2-457F-9346-9BE5EDDB358F}" srcOrd="2" destOrd="0" presId="urn:microsoft.com/office/officeart/2005/8/layout/radial2"/>
    <dgm:cxn modelId="{8B0C74D9-5681-49B2-BCFD-BE6579326040}" type="presParOf" srcId="{08177417-8CA2-457F-9346-9BE5EDDB358F}" destId="{9C4CB31C-FE91-482C-B957-AACCE3329032}" srcOrd="0" destOrd="0" presId="urn:microsoft.com/office/officeart/2005/8/layout/radial2"/>
    <dgm:cxn modelId="{5CF2D3D8-B357-4565-AADA-6BE6EE45194C}" type="presParOf" srcId="{08177417-8CA2-457F-9346-9BE5EDDB358F}" destId="{CEBD32DF-4DBC-4F82-BE9A-FB4C7ED79BC7}" srcOrd="1" destOrd="0" presId="urn:microsoft.com/office/officeart/2005/8/layout/radial2"/>
    <dgm:cxn modelId="{A0249476-CE21-4C77-AAE5-779B7655575F}" type="presParOf" srcId="{F848000E-AC49-4FEF-A21D-F09BCD1BFB1D}" destId="{44773765-B636-4513-BEB2-30F7F291B484}" srcOrd="3" destOrd="0" presId="urn:microsoft.com/office/officeart/2005/8/layout/radial2"/>
    <dgm:cxn modelId="{0D562AE3-3D95-493D-8623-DD2406F80A96}" type="presParOf" srcId="{F848000E-AC49-4FEF-A21D-F09BCD1BFB1D}" destId="{7444DE89-1536-436D-B56A-F2F179E74209}" srcOrd="4" destOrd="0" presId="urn:microsoft.com/office/officeart/2005/8/layout/radial2"/>
    <dgm:cxn modelId="{03DFEA34-9613-4CDD-B658-3D4601CD4F26}" type="presParOf" srcId="{7444DE89-1536-436D-B56A-F2F179E74209}" destId="{A56F08A7-E758-4D02-BC37-A08E6AFFFFFC}" srcOrd="0" destOrd="0" presId="urn:microsoft.com/office/officeart/2005/8/layout/radial2"/>
    <dgm:cxn modelId="{4C14071B-C0C8-4DEC-8D2E-71EA1D2521DE}" type="presParOf" srcId="{7444DE89-1536-436D-B56A-F2F179E74209}" destId="{ECDFE6E2-F1DB-4A28-9845-31748D9F3ECF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E3A7F0-4777-45AC-B674-374D1DD3EDFE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C559E0D5-5E54-424D-9FE6-6F2DE48331B2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54F2C6-E3E9-404C-94B6-9CC46D292916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65F7F59B-207D-4476-B9DA-4A203309D617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488106-8743-45E3-8D8F-192F922F84DE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DF0C11A5-3931-42F0-99FE-BC1B0D1218D2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5FEA14-9F4D-433F-9109-67686E50A4FE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2DBD91F2-C5C8-479A-B976-C6E323F6056B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2E98F8-06C3-496E-A604-49C206702CD5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BE5461-3F14-4B48-814D-406B5F6DF53E}">
      <dsp:nvSpPr>
        <dsp:cNvPr id="0" name=""/>
        <dsp:cNvSpPr/>
      </dsp:nvSpPr>
      <dsp:spPr>
        <a:xfrm>
          <a:off x="0" y="1396753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9FDC8A-FEB1-40C0-9FB3-AAB9C8A9359A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7958DF13-FD73-4A54-99DF-944EF1BD42B0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室外至少</a:t>
          </a:r>
          <a:r>
            <a:rPr lang="en-US" sz="1800" kern="1200" dirty="0" smtClean="0"/>
            <a:t>1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5925" y="817031"/>
        <a:ext cx="2866518" cy="418227"/>
      </dsp:txXfrm>
    </dsp:sp>
    <dsp:sp modelId="{6D3CD7FA-AF72-470F-95FC-3E22659CC381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0ABF13-9840-4197-A65A-E4E6CF551DD3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B24AF4FB-B605-4BF2-A844-42E20EC07557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773765-B636-4513-BEB2-30F7F291B484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13F1F0-748C-43C9-A904-F05A6AD1A534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19CEF7-E982-4470-A8D2-B9E245283B87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4CB31C-FE91-482C-B957-AACCE3329032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CEBD32DF-4DBC-4F82-BE9A-FB4C7ED79BC7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smtClean="0"/>
            <a:t>掌握最新疫情</a:t>
          </a:r>
          <a:endParaRPr lang="zh-TW" sz="2700" kern="120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smtClean="0"/>
            <a:t>了解防疫議題</a:t>
          </a:r>
          <a:endParaRPr lang="zh-TW" sz="2700" kern="1200"/>
        </a:p>
      </dsp:txBody>
      <dsp:txXfrm>
        <a:off x="5313733" y="238"/>
        <a:ext cx="2556882" cy="1704588"/>
      </dsp:txXfrm>
    </dsp:sp>
    <dsp:sp modelId="{A56F08A7-E758-4D02-BC37-A08E6AFFFFFC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防疫小測驗</a:t>
          </a:r>
          <a:endParaRPr lang="zh-TW" sz="3000" kern="1200"/>
        </a:p>
      </dsp:txBody>
      <dsp:txXfrm>
        <a:off x="3688317" y="3070767"/>
        <a:ext cx="1205326" cy="1205326"/>
      </dsp:txXfrm>
    </dsp:sp>
    <dsp:sp modelId="{ECDFE6E2-F1DB-4A28-9845-31748D9F3ECF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smtClean="0"/>
            <a:t>你的防疫觀念正確嗎？</a:t>
          </a:r>
          <a:endParaRPr lang="zh-TW" sz="2700" kern="120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smtClean="0"/>
            <a:t>擊敗新冠病毒，健康久久！</a:t>
          </a:r>
          <a:endParaRPr lang="zh-TW" sz="2700" kern="120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 hasCustomPrompt="1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smtClean="0"/>
              <a:t>防疫大作戰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2627010"/>
            <a:ext cx="5112568" cy="3729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4">
              <a:lumMod val="40000"/>
              <a:lumOff val="6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accent4">
              <a:lumMod val="60000"/>
              <a:lumOff val="4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3600" kern="1200">
          <a:solidFill>
            <a:schemeClr val="accent4">
              <a:lumMod val="60000"/>
              <a:lumOff val="4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accent4">
              <a:lumMod val="60000"/>
              <a:lumOff val="4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3600" kern="1200">
          <a:solidFill>
            <a:schemeClr val="accent4">
              <a:lumMod val="60000"/>
              <a:lumOff val="4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3600" kern="1200">
          <a:solidFill>
            <a:schemeClr val="accent4">
              <a:lumMod val="60000"/>
              <a:lumOff val="4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accent6">
                    <a:lumMod val="60000"/>
                    <a:lumOff val="40000"/>
                  </a:schemeClr>
                </a:solidFill>
                <a:latin typeface="+mj-ea"/>
              </a:rPr>
              <a:t>防疫大作戰</a:t>
            </a:r>
            <a:endParaRPr lang="zh-TW" altLang="en-US" sz="4800" dirty="0">
              <a:solidFill>
                <a:schemeClr val="accent6">
                  <a:lumMod val="60000"/>
                  <a:lumOff val="40000"/>
                </a:schemeClr>
              </a:solidFill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打擊新冠病毒，守護健康你我有責</a:t>
            </a:r>
          </a:p>
        </p:txBody>
      </p:sp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0">
              <a:schemeClr val="accent1">
                <a:lumMod val="45000"/>
                <a:lumOff val="55000"/>
              </a:schemeClr>
            </a:gs>
            <a:gs pos="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680870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883383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416650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1328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51</cp:revision>
  <dcterms:created xsi:type="dcterms:W3CDTF">2014-02-08T16:25:00Z</dcterms:created>
  <dcterms:modified xsi:type="dcterms:W3CDTF">2022-11-15T07:56:34Z</dcterms:modified>
</cp:coreProperties>
</file>