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FF"/>
    <a:srgbClr val="FF99FF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FE738B-FB0A-460C-8FAA-FE042A723A42}" type="doc">
      <dgm:prSet loTypeId="urn:microsoft.com/office/officeart/2005/8/layout/hList7" loCatId="list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9EB596AE-C83B-4551-9520-63C2543DD9AB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DC4E3E98-4350-4607-93B7-2527236C3D4B}" type="parTrans" cxnId="{893766CC-4768-4DF9-B919-31FEA1AA0AF4}">
      <dgm:prSet/>
      <dgm:spPr/>
      <dgm:t>
        <a:bodyPr/>
        <a:lstStyle/>
        <a:p>
          <a:endParaRPr lang="zh-TW" altLang="en-US"/>
        </a:p>
      </dgm:t>
    </dgm:pt>
    <dgm:pt modelId="{F203A9B3-E901-4A16-803A-FF34CE388F22}" type="sibTrans" cxnId="{893766CC-4768-4DF9-B919-31FEA1AA0AF4}">
      <dgm:prSet/>
      <dgm:spPr/>
      <dgm:t>
        <a:bodyPr/>
        <a:lstStyle/>
        <a:p>
          <a:endParaRPr lang="zh-TW" altLang="en-US"/>
        </a:p>
      </dgm:t>
    </dgm:pt>
    <dgm:pt modelId="{52B7E71C-EC32-4492-968B-035842D1ECEB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341E7660-CB1F-4ACE-B3C3-B85F9227297D}" type="parTrans" cxnId="{C1C006C9-E772-4D35-8A29-3F87C070392C}">
      <dgm:prSet/>
      <dgm:spPr/>
      <dgm:t>
        <a:bodyPr/>
        <a:lstStyle/>
        <a:p>
          <a:endParaRPr lang="zh-TW" altLang="en-US"/>
        </a:p>
      </dgm:t>
    </dgm:pt>
    <dgm:pt modelId="{31C23AB9-7985-49B3-82BA-661538FF0C83}" type="sibTrans" cxnId="{C1C006C9-E772-4D35-8A29-3F87C070392C}">
      <dgm:prSet/>
      <dgm:spPr/>
      <dgm:t>
        <a:bodyPr/>
        <a:lstStyle/>
        <a:p>
          <a:endParaRPr lang="zh-TW" altLang="en-US"/>
        </a:p>
      </dgm:t>
    </dgm:pt>
    <dgm:pt modelId="{FCE5A852-39B8-4158-A951-C5E959CB556C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51817E1E-2FF0-4126-B09E-5A125116CA88}" type="parTrans" cxnId="{467D37C6-3A82-4076-8372-D1B81C291AE0}">
      <dgm:prSet/>
      <dgm:spPr/>
      <dgm:t>
        <a:bodyPr/>
        <a:lstStyle/>
        <a:p>
          <a:endParaRPr lang="zh-TW" altLang="en-US"/>
        </a:p>
      </dgm:t>
    </dgm:pt>
    <dgm:pt modelId="{2FF7194F-C886-41A8-9961-D6D379EE331B}" type="sibTrans" cxnId="{467D37C6-3A82-4076-8372-D1B81C291AE0}">
      <dgm:prSet/>
      <dgm:spPr/>
      <dgm:t>
        <a:bodyPr/>
        <a:lstStyle/>
        <a:p>
          <a:endParaRPr lang="zh-TW" altLang="en-US"/>
        </a:p>
      </dgm:t>
    </dgm:pt>
    <dgm:pt modelId="{E472D01B-248E-4836-B2ED-40167DA4846D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145EB4A4-A217-4822-ACA3-4F359CDAAF1A}" type="parTrans" cxnId="{48C0F693-89E2-4673-AD0C-38E12C240BFF}">
      <dgm:prSet/>
      <dgm:spPr/>
      <dgm:t>
        <a:bodyPr/>
        <a:lstStyle/>
        <a:p>
          <a:endParaRPr lang="zh-TW" altLang="en-US"/>
        </a:p>
      </dgm:t>
    </dgm:pt>
    <dgm:pt modelId="{D4343D3D-7EE4-4109-8F5A-8FC76D879B05}" type="sibTrans" cxnId="{48C0F693-89E2-4673-AD0C-38E12C240BFF}">
      <dgm:prSet/>
      <dgm:spPr/>
      <dgm:t>
        <a:bodyPr/>
        <a:lstStyle/>
        <a:p>
          <a:endParaRPr lang="zh-TW" altLang="en-US"/>
        </a:p>
      </dgm:t>
    </dgm:pt>
    <dgm:pt modelId="{1C8FF995-575E-4026-8961-2021A6EA5A7F}" type="pres">
      <dgm:prSet presAssocID="{28FE738B-FB0A-460C-8FAA-FE042A723A4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5C2F557-675B-478E-AD8E-5A916F20D5B9}" type="pres">
      <dgm:prSet presAssocID="{28FE738B-FB0A-460C-8FAA-FE042A723A42}" presName="fgShape" presStyleLbl="fgShp" presStyleIdx="0" presStyleCnt="1"/>
      <dgm:spPr/>
    </dgm:pt>
    <dgm:pt modelId="{88D59C7A-93F9-4D15-8413-0DCE88C0FE23}" type="pres">
      <dgm:prSet presAssocID="{28FE738B-FB0A-460C-8FAA-FE042A723A42}" presName="linComp" presStyleCnt="0"/>
      <dgm:spPr/>
    </dgm:pt>
    <dgm:pt modelId="{31811A2A-C94C-47E2-A7FC-513A0008991B}" type="pres">
      <dgm:prSet presAssocID="{9EB596AE-C83B-4551-9520-63C2543DD9AB}" presName="compNode" presStyleCnt="0"/>
      <dgm:spPr/>
    </dgm:pt>
    <dgm:pt modelId="{ACA5A1A9-7BA2-458F-86A5-4F7D9A6CBDEC}" type="pres">
      <dgm:prSet presAssocID="{9EB596AE-C83B-4551-9520-63C2543DD9AB}" presName="bkgdShape" presStyleLbl="node1" presStyleIdx="0" presStyleCnt="4" custLinFactNeighborX="-1433" custLinFactNeighborY="-959"/>
      <dgm:spPr/>
      <dgm:t>
        <a:bodyPr/>
        <a:lstStyle/>
        <a:p>
          <a:endParaRPr lang="zh-TW" altLang="en-US"/>
        </a:p>
      </dgm:t>
    </dgm:pt>
    <dgm:pt modelId="{FF5A5CE8-EE48-4A96-A6E9-4032F1374EFA}" type="pres">
      <dgm:prSet presAssocID="{9EB596AE-C83B-4551-9520-63C2543DD9AB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1AB6384-DBD7-48F0-B009-E8D0A50DCCB0}" type="pres">
      <dgm:prSet presAssocID="{9EB596AE-C83B-4551-9520-63C2543DD9AB}" presName="invisiNode" presStyleLbl="node1" presStyleIdx="0" presStyleCnt="4"/>
      <dgm:spPr/>
    </dgm:pt>
    <dgm:pt modelId="{0E92F3AB-7444-40FB-AF30-B358620771BB}" type="pres">
      <dgm:prSet presAssocID="{9EB596AE-C83B-4551-9520-63C2543DD9AB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22907AD-6509-42E4-99DB-5C2C0A067347}" type="pres">
      <dgm:prSet presAssocID="{F203A9B3-E901-4A16-803A-FF34CE388F2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8D0A550-A2F1-424F-B778-BFAF32B99E76}" type="pres">
      <dgm:prSet presAssocID="{52B7E71C-EC32-4492-968B-035842D1ECEB}" presName="compNode" presStyleCnt="0"/>
      <dgm:spPr/>
    </dgm:pt>
    <dgm:pt modelId="{B73156EE-8B64-4E83-98FA-A3D4D231A7E8}" type="pres">
      <dgm:prSet presAssocID="{52B7E71C-EC32-4492-968B-035842D1ECEB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B83C31EF-C0D6-471A-AB04-4889CEFA3A59}" type="pres">
      <dgm:prSet presAssocID="{52B7E71C-EC32-4492-968B-035842D1ECEB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8055AA3-B3E8-4654-9905-DE0F4584D4F9}" type="pres">
      <dgm:prSet presAssocID="{52B7E71C-EC32-4492-968B-035842D1ECEB}" presName="invisiNode" presStyleLbl="node1" presStyleIdx="1" presStyleCnt="4"/>
      <dgm:spPr/>
    </dgm:pt>
    <dgm:pt modelId="{C746A185-3DB1-4057-83B7-FD8D2605BE5A}" type="pres">
      <dgm:prSet presAssocID="{52B7E71C-EC32-4492-968B-035842D1ECEB}" presName="imagNode" presStyleLbl="fgImgPlace1" presStyleIdx="1" presStyleCnt="4" custLinFactNeighborX="-721" custLinFactNeighborY="2991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CBCD0EA2-F165-4E2D-828B-4812420F180F}" type="pres">
      <dgm:prSet presAssocID="{31C23AB9-7985-49B3-82BA-661538FF0C8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E59B4DF-3160-477C-B750-F9381DD2E405}" type="pres">
      <dgm:prSet presAssocID="{FCE5A852-39B8-4158-A951-C5E959CB556C}" presName="compNode" presStyleCnt="0"/>
      <dgm:spPr/>
    </dgm:pt>
    <dgm:pt modelId="{51BD29D3-498A-42EF-9451-6ACB1D1A2485}" type="pres">
      <dgm:prSet presAssocID="{FCE5A852-39B8-4158-A951-C5E959CB556C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B2D72E92-3858-4D1E-817F-EA8BF9633927}" type="pres">
      <dgm:prSet presAssocID="{FCE5A852-39B8-4158-A951-C5E959CB556C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5C62C85-F03E-4BBE-AD62-8FB3CC619F40}" type="pres">
      <dgm:prSet presAssocID="{FCE5A852-39B8-4158-A951-C5E959CB556C}" presName="invisiNode" presStyleLbl="node1" presStyleIdx="2" presStyleCnt="4"/>
      <dgm:spPr/>
    </dgm:pt>
    <dgm:pt modelId="{D8AF9183-57D1-4906-B931-225874944B89}" type="pres">
      <dgm:prSet presAssocID="{FCE5A852-39B8-4158-A951-C5E959CB556C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FFFCF7D-3152-4F60-BDE4-280C65B06089}" type="pres">
      <dgm:prSet presAssocID="{2FF7194F-C886-41A8-9961-D6D379EE331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48CF97A-0245-400F-B360-CB5E97C98298}" type="pres">
      <dgm:prSet presAssocID="{E472D01B-248E-4836-B2ED-40167DA4846D}" presName="compNode" presStyleCnt="0"/>
      <dgm:spPr/>
    </dgm:pt>
    <dgm:pt modelId="{D68C73BD-8F3A-4046-A692-88CEB7BAD1FC}" type="pres">
      <dgm:prSet presAssocID="{E472D01B-248E-4836-B2ED-40167DA4846D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F6CAC3FF-5FCA-452B-B133-9B5317B216CE}" type="pres">
      <dgm:prSet presAssocID="{E472D01B-248E-4836-B2ED-40167DA4846D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B348006-7E09-44A8-AE4A-C6EDB02CF530}" type="pres">
      <dgm:prSet presAssocID="{E472D01B-248E-4836-B2ED-40167DA4846D}" presName="invisiNode" presStyleLbl="node1" presStyleIdx="3" presStyleCnt="4"/>
      <dgm:spPr/>
    </dgm:pt>
    <dgm:pt modelId="{5F425187-07F8-49A4-A4F9-CD0B1AA9BF43}" type="pres">
      <dgm:prSet presAssocID="{E472D01B-248E-4836-B2ED-40167DA4846D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ED414BC3-BF82-48AC-A2F3-992D20D25D18}" type="presOf" srcId="{E472D01B-248E-4836-B2ED-40167DA4846D}" destId="{D68C73BD-8F3A-4046-A692-88CEB7BAD1FC}" srcOrd="0" destOrd="0" presId="urn:microsoft.com/office/officeart/2005/8/layout/hList7"/>
    <dgm:cxn modelId="{DBD0D0AF-581F-42DC-8C62-F9EB9E6B2C22}" type="presOf" srcId="{FCE5A852-39B8-4158-A951-C5E959CB556C}" destId="{B2D72E92-3858-4D1E-817F-EA8BF9633927}" srcOrd="1" destOrd="0" presId="urn:microsoft.com/office/officeart/2005/8/layout/hList7"/>
    <dgm:cxn modelId="{F4ACCDD4-BD50-4D1B-AF8C-20B9850EDA04}" type="presOf" srcId="{9EB596AE-C83B-4551-9520-63C2543DD9AB}" destId="{FF5A5CE8-EE48-4A96-A6E9-4032F1374EFA}" srcOrd="1" destOrd="0" presId="urn:microsoft.com/office/officeart/2005/8/layout/hList7"/>
    <dgm:cxn modelId="{6AAE3A0D-A2D0-4C76-983A-D2494874F3A2}" type="presOf" srcId="{2FF7194F-C886-41A8-9961-D6D379EE331B}" destId="{3FFFCF7D-3152-4F60-BDE4-280C65B06089}" srcOrd="0" destOrd="0" presId="urn:microsoft.com/office/officeart/2005/8/layout/hList7"/>
    <dgm:cxn modelId="{644F693B-CB1A-42B9-BE20-32C28002B9AD}" type="presOf" srcId="{52B7E71C-EC32-4492-968B-035842D1ECEB}" destId="{B83C31EF-C0D6-471A-AB04-4889CEFA3A59}" srcOrd="1" destOrd="0" presId="urn:microsoft.com/office/officeart/2005/8/layout/hList7"/>
    <dgm:cxn modelId="{C1C006C9-E772-4D35-8A29-3F87C070392C}" srcId="{28FE738B-FB0A-460C-8FAA-FE042A723A42}" destId="{52B7E71C-EC32-4492-968B-035842D1ECEB}" srcOrd="1" destOrd="0" parTransId="{341E7660-CB1F-4ACE-B3C3-B85F9227297D}" sibTransId="{31C23AB9-7985-49B3-82BA-661538FF0C83}"/>
    <dgm:cxn modelId="{684BA53C-ABBE-44FB-BB9C-72ADD6E30D51}" type="presOf" srcId="{FCE5A852-39B8-4158-A951-C5E959CB556C}" destId="{51BD29D3-498A-42EF-9451-6ACB1D1A2485}" srcOrd="0" destOrd="0" presId="urn:microsoft.com/office/officeart/2005/8/layout/hList7"/>
    <dgm:cxn modelId="{C43ABB88-1234-4A76-B2DB-1EF42F17791B}" type="presOf" srcId="{52B7E71C-EC32-4492-968B-035842D1ECEB}" destId="{B73156EE-8B64-4E83-98FA-A3D4D231A7E8}" srcOrd="0" destOrd="0" presId="urn:microsoft.com/office/officeart/2005/8/layout/hList7"/>
    <dgm:cxn modelId="{961A5376-F7FC-4F57-8760-B598B50448DA}" type="presOf" srcId="{31C23AB9-7985-49B3-82BA-661538FF0C83}" destId="{CBCD0EA2-F165-4E2D-828B-4812420F180F}" srcOrd="0" destOrd="0" presId="urn:microsoft.com/office/officeart/2005/8/layout/hList7"/>
    <dgm:cxn modelId="{48C0F693-89E2-4673-AD0C-38E12C240BFF}" srcId="{28FE738B-FB0A-460C-8FAA-FE042A723A42}" destId="{E472D01B-248E-4836-B2ED-40167DA4846D}" srcOrd="3" destOrd="0" parTransId="{145EB4A4-A217-4822-ACA3-4F359CDAAF1A}" sibTransId="{D4343D3D-7EE4-4109-8F5A-8FC76D879B05}"/>
    <dgm:cxn modelId="{F18D703C-1DC7-4A5D-9EC9-4703743E0620}" type="presOf" srcId="{9EB596AE-C83B-4551-9520-63C2543DD9AB}" destId="{ACA5A1A9-7BA2-458F-86A5-4F7D9A6CBDEC}" srcOrd="0" destOrd="0" presId="urn:microsoft.com/office/officeart/2005/8/layout/hList7"/>
    <dgm:cxn modelId="{5842D5F6-DB79-4F2B-89E0-6DDF62237997}" type="presOf" srcId="{E472D01B-248E-4836-B2ED-40167DA4846D}" destId="{F6CAC3FF-5FCA-452B-B133-9B5317B216CE}" srcOrd="1" destOrd="0" presId="urn:microsoft.com/office/officeart/2005/8/layout/hList7"/>
    <dgm:cxn modelId="{893766CC-4768-4DF9-B919-31FEA1AA0AF4}" srcId="{28FE738B-FB0A-460C-8FAA-FE042A723A42}" destId="{9EB596AE-C83B-4551-9520-63C2543DD9AB}" srcOrd="0" destOrd="0" parTransId="{DC4E3E98-4350-4607-93B7-2527236C3D4B}" sibTransId="{F203A9B3-E901-4A16-803A-FF34CE388F22}"/>
    <dgm:cxn modelId="{467D37C6-3A82-4076-8372-D1B81C291AE0}" srcId="{28FE738B-FB0A-460C-8FAA-FE042A723A42}" destId="{FCE5A852-39B8-4158-A951-C5E959CB556C}" srcOrd="2" destOrd="0" parTransId="{51817E1E-2FF0-4126-B09E-5A125116CA88}" sibTransId="{2FF7194F-C886-41A8-9961-D6D379EE331B}"/>
    <dgm:cxn modelId="{220B12A7-8E9C-4662-AA12-ECB6AFF9F514}" type="presOf" srcId="{F203A9B3-E901-4A16-803A-FF34CE388F22}" destId="{B22907AD-6509-42E4-99DB-5C2C0A067347}" srcOrd="0" destOrd="0" presId="urn:microsoft.com/office/officeart/2005/8/layout/hList7"/>
    <dgm:cxn modelId="{4FAA332D-6DB4-4CD3-9707-9F8711C1101F}" type="presOf" srcId="{28FE738B-FB0A-460C-8FAA-FE042A723A42}" destId="{1C8FF995-575E-4026-8961-2021A6EA5A7F}" srcOrd="0" destOrd="0" presId="urn:microsoft.com/office/officeart/2005/8/layout/hList7"/>
    <dgm:cxn modelId="{83AD52F4-37E1-47A1-98C1-25A12F1E2B1E}" type="presParOf" srcId="{1C8FF995-575E-4026-8961-2021A6EA5A7F}" destId="{55C2F557-675B-478E-AD8E-5A916F20D5B9}" srcOrd="0" destOrd="0" presId="urn:microsoft.com/office/officeart/2005/8/layout/hList7"/>
    <dgm:cxn modelId="{BE8B2714-8F25-4891-96CC-45BF730A941D}" type="presParOf" srcId="{1C8FF995-575E-4026-8961-2021A6EA5A7F}" destId="{88D59C7A-93F9-4D15-8413-0DCE88C0FE23}" srcOrd="1" destOrd="0" presId="urn:microsoft.com/office/officeart/2005/8/layout/hList7"/>
    <dgm:cxn modelId="{08F1B2D2-2B03-4175-9F6B-F3734FA5DC19}" type="presParOf" srcId="{88D59C7A-93F9-4D15-8413-0DCE88C0FE23}" destId="{31811A2A-C94C-47E2-A7FC-513A0008991B}" srcOrd="0" destOrd="0" presId="urn:microsoft.com/office/officeart/2005/8/layout/hList7"/>
    <dgm:cxn modelId="{4AFC51D9-3CCB-467C-8FAC-C7DE6A1152A1}" type="presParOf" srcId="{31811A2A-C94C-47E2-A7FC-513A0008991B}" destId="{ACA5A1A9-7BA2-458F-86A5-4F7D9A6CBDEC}" srcOrd="0" destOrd="0" presId="urn:microsoft.com/office/officeart/2005/8/layout/hList7"/>
    <dgm:cxn modelId="{BDBD4D8B-3EB4-4176-89AF-36E58F26227A}" type="presParOf" srcId="{31811A2A-C94C-47E2-A7FC-513A0008991B}" destId="{FF5A5CE8-EE48-4A96-A6E9-4032F1374EFA}" srcOrd="1" destOrd="0" presId="urn:microsoft.com/office/officeart/2005/8/layout/hList7"/>
    <dgm:cxn modelId="{0733EA7A-BFAE-487C-9109-BE2512DAC85A}" type="presParOf" srcId="{31811A2A-C94C-47E2-A7FC-513A0008991B}" destId="{31AB6384-DBD7-48F0-B009-E8D0A50DCCB0}" srcOrd="2" destOrd="0" presId="urn:microsoft.com/office/officeart/2005/8/layout/hList7"/>
    <dgm:cxn modelId="{36F5B6BD-2270-4594-AC5A-A268DDCEB39A}" type="presParOf" srcId="{31811A2A-C94C-47E2-A7FC-513A0008991B}" destId="{0E92F3AB-7444-40FB-AF30-B358620771BB}" srcOrd="3" destOrd="0" presId="urn:microsoft.com/office/officeart/2005/8/layout/hList7"/>
    <dgm:cxn modelId="{09D6CDE6-C652-430E-8807-B5A4CD059822}" type="presParOf" srcId="{88D59C7A-93F9-4D15-8413-0DCE88C0FE23}" destId="{B22907AD-6509-42E4-99DB-5C2C0A067347}" srcOrd="1" destOrd="0" presId="urn:microsoft.com/office/officeart/2005/8/layout/hList7"/>
    <dgm:cxn modelId="{615269A0-2335-4AC8-8F3B-3FC0D805D8AA}" type="presParOf" srcId="{88D59C7A-93F9-4D15-8413-0DCE88C0FE23}" destId="{A8D0A550-A2F1-424F-B778-BFAF32B99E76}" srcOrd="2" destOrd="0" presId="urn:microsoft.com/office/officeart/2005/8/layout/hList7"/>
    <dgm:cxn modelId="{2F3BA90B-C1C6-4A93-9221-CD45265144D1}" type="presParOf" srcId="{A8D0A550-A2F1-424F-B778-BFAF32B99E76}" destId="{B73156EE-8B64-4E83-98FA-A3D4D231A7E8}" srcOrd="0" destOrd="0" presId="urn:microsoft.com/office/officeart/2005/8/layout/hList7"/>
    <dgm:cxn modelId="{269A3F71-FC5E-47FC-8FE2-593A15B59819}" type="presParOf" srcId="{A8D0A550-A2F1-424F-B778-BFAF32B99E76}" destId="{B83C31EF-C0D6-471A-AB04-4889CEFA3A59}" srcOrd="1" destOrd="0" presId="urn:microsoft.com/office/officeart/2005/8/layout/hList7"/>
    <dgm:cxn modelId="{DD4D9F58-05FD-4811-8FF7-4561A0085840}" type="presParOf" srcId="{A8D0A550-A2F1-424F-B778-BFAF32B99E76}" destId="{98055AA3-B3E8-4654-9905-DE0F4584D4F9}" srcOrd="2" destOrd="0" presId="urn:microsoft.com/office/officeart/2005/8/layout/hList7"/>
    <dgm:cxn modelId="{372CC71E-E93B-4DAB-9DE5-B1C3A5BA1E55}" type="presParOf" srcId="{A8D0A550-A2F1-424F-B778-BFAF32B99E76}" destId="{C746A185-3DB1-4057-83B7-FD8D2605BE5A}" srcOrd="3" destOrd="0" presId="urn:microsoft.com/office/officeart/2005/8/layout/hList7"/>
    <dgm:cxn modelId="{45E13919-D181-415D-9575-A1389A3A8E73}" type="presParOf" srcId="{88D59C7A-93F9-4D15-8413-0DCE88C0FE23}" destId="{CBCD0EA2-F165-4E2D-828B-4812420F180F}" srcOrd="3" destOrd="0" presId="urn:microsoft.com/office/officeart/2005/8/layout/hList7"/>
    <dgm:cxn modelId="{642E3A5A-E9D1-4D88-8B3A-AAA285835B8F}" type="presParOf" srcId="{88D59C7A-93F9-4D15-8413-0DCE88C0FE23}" destId="{8E59B4DF-3160-477C-B750-F9381DD2E405}" srcOrd="4" destOrd="0" presId="urn:microsoft.com/office/officeart/2005/8/layout/hList7"/>
    <dgm:cxn modelId="{EC455F9D-2210-4991-8C64-A23EDD9A60BF}" type="presParOf" srcId="{8E59B4DF-3160-477C-B750-F9381DD2E405}" destId="{51BD29D3-498A-42EF-9451-6ACB1D1A2485}" srcOrd="0" destOrd="0" presId="urn:microsoft.com/office/officeart/2005/8/layout/hList7"/>
    <dgm:cxn modelId="{62FA9ED6-775D-410F-848E-4C3262502D61}" type="presParOf" srcId="{8E59B4DF-3160-477C-B750-F9381DD2E405}" destId="{B2D72E92-3858-4D1E-817F-EA8BF9633927}" srcOrd="1" destOrd="0" presId="urn:microsoft.com/office/officeart/2005/8/layout/hList7"/>
    <dgm:cxn modelId="{5B34F46E-EEBE-4A78-9BDF-0EF403026567}" type="presParOf" srcId="{8E59B4DF-3160-477C-B750-F9381DD2E405}" destId="{95C62C85-F03E-4BBE-AD62-8FB3CC619F40}" srcOrd="2" destOrd="0" presId="urn:microsoft.com/office/officeart/2005/8/layout/hList7"/>
    <dgm:cxn modelId="{A89D268D-7268-411F-9C0D-26F88567353C}" type="presParOf" srcId="{8E59B4DF-3160-477C-B750-F9381DD2E405}" destId="{D8AF9183-57D1-4906-B931-225874944B89}" srcOrd="3" destOrd="0" presId="urn:microsoft.com/office/officeart/2005/8/layout/hList7"/>
    <dgm:cxn modelId="{AC1F32E6-932D-459A-B7ED-8423547C3E5D}" type="presParOf" srcId="{88D59C7A-93F9-4D15-8413-0DCE88C0FE23}" destId="{3FFFCF7D-3152-4F60-BDE4-280C65B06089}" srcOrd="5" destOrd="0" presId="urn:microsoft.com/office/officeart/2005/8/layout/hList7"/>
    <dgm:cxn modelId="{A11855EC-A8F2-4DFA-9908-5D8840C26088}" type="presParOf" srcId="{88D59C7A-93F9-4D15-8413-0DCE88C0FE23}" destId="{C48CF97A-0245-400F-B360-CB5E97C98298}" srcOrd="6" destOrd="0" presId="urn:microsoft.com/office/officeart/2005/8/layout/hList7"/>
    <dgm:cxn modelId="{C761A74B-4290-4420-9476-1FBE4B425E02}" type="presParOf" srcId="{C48CF97A-0245-400F-B360-CB5E97C98298}" destId="{D68C73BD-8F3A-4046-A692-88CEB7BAD1FC}" srcOrd="0" destOrd="0" presId="urn:microsoft.com/office/officeart/2005/8/layout/hList7"/>
    <dgm:cxn modelId="{90CBCF1B-5C78-4E53-8A7C-7410E4FACD15}" type="presParOf" srcId="{C48CF97A-0245-400F-B360-CB5E97C98298}" destId="{F6CAC3FF-5FCA-452B-B133-9B5317B216CE}" srcOrd="1" destOrd="0" presId="urn:microsoft.com/office/officeart/2005/8/layout/hList7"/>
    <dgm:cxn modelId="{201F5483-10E5-4364-A11B-E55F49C6E551}" type="presParOf" srcId="{C48CF97A-0245-400F-B360-CB5E97C98298}" destId="{CB348006-7E09-44A8-AE4A-C6EDB02CF530}" srcOrd="2" destOrd="0" presId="urn:microsoft.com/office/officeart/2005/8/layout/hList7"/>
    <dgm:cxn modelId="{593E3AB0-0A8E-4D61-8EEE-44E661686E80}" type="presParOf" srcId="{C48CF97A-0245-400F-B360-CB5E97C98298}" destId="{5F425187-07F8-49A4-A4F9-CD0B1AA9BF43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B5CD6EB-B8FB-47EE-B35D-CE31F0311B3A}" type="doc">
      <dgm:prSet loTypeId="urn:microsoft.com/office/officeart/2008/layout/TitledPictureBlocks" loCatId="picture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D871179A-620C-4092-B1D7-C2C3C563F291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E415D630-4AE9-430A-871D-C06CA31A8C53}" type="parTrans" cxnId="{8DBAEC4C-F5D1-4A46-A265-B466222C5E2B}">
      <dgm:prSet/>
      <dgm:spPr/>
      <dgm:t>
        <a:bodyPr/>
        <a:lstStyle/>
        <a:p>
          <a:endParaRPr lang="zh-TW" altLang="en-US"/>
        </a:p>
      </dgm:t>
    </dgm:pt>
    <dgm:pt modelId="{9769EB51-6947-4AEF-A80C-D2F1DA6A027D}" type="sibTrans" cxnId="{8DBAEC4C-F5D1-4A46-A265-B466222C5E2B}">
      <dgm:prSet/>
      <dgm:spPr/>
      <dgm:t>
        <a:bodyPr/>
        <a:lstStyle/>
        <a:p>
          <a:endParaRPr lang="zh-TW" altLang="en-US"/>
        </a:p>
      </dgm:t>
    </dgm:pt>
    <dgm:pt modelId="{D0C2207E-B882-4910-8830-2922EBCCA50A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4C665E34-104A-4551-ACCE-928BC1359C48}" type="parTrans" cxnId="{837D7B4D-A918-4338-B59A-B70C28D8D77F}">
      <dgm:prSet/>
      <dgm:spPr/>
      <dgm:t>
        <a:bodyPr/>
        <a:lstStyle/>
        <a:p>
          <a:endParaRPr lang="zh-TW" altLang="en-US"/>
        </a:p>
      </dgm:t>
    </dgm:pt>
    <dgm:pt modelId="{52756D2D-994F-4ECA-90FC-7E2618EE569A}" type="sibTrans" cxnId="{837D7B4D-A918-4338-B59A-B70C28D8D77F}">
      <dgm:prSet/>
      <dgm:spPr/>
      <dgm:t>
        <a:bodyPr/>
        <a:lstStyle/>
        <a:p>
          <a:endParaRPr lang="zh-TW" altLang="en-US"/>
        </a:p>
      </dgm:t>
    </dgm:pt>
    <dgm:pt modelId="{1954C869-5F7A-4FD0-93D5-0F7409D571D1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1F6B6A0B-1FC2-4995-B585-0D1B8CA90D9E}" type="parTrans" cxnId="{BDEBA0CB-7F83-4EED-B618-7D230CA9FC5D}">
      <dgm:prSet/>
      <dgm:spPr/>
      <dgm:t>
        <a:bodyPr/>
        <a:lstStyle/>
        <a:p>
          <a:endParaRPr lang="zh-TW" altLang="en-US"/>
        </a:p>
      </dgm:t>
    </dgm:pt>
    <dgm:pt modelId="{B6C9B961-DF3A-4F93-B791-AD7614CF5D86}" type="sibTrans" cxnId="{BDEBA0CB-7F83-4EED-B618-7D230CA9FC5D}">
      <dgm:prSet/>
      <dgm:spPr/>
      <dgm:t>
        <a:bodyPr/>
        <a:lstStyle/>
        <a:p>
          <a:endParaRPr lang="zh-TW" altLang="en-US"/>
        </a:p>
      </dgm:t>
    </dgm:pt>
    <dgm:pt modelId="{8A44BC56-C02F-4483-BE44-C1295306D1E6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4A6D734F-5A38-4D2F-8353-44E543AB9576}" type="parTrans" cxnId="{331D7ECC-EF47-4CBF-9E4B-65BC745FAFFE}">
      <dgm:prSet/>
      <dgm:spPr/>
      <dgm:t>
        <a:bodyPr/>
        <a:lstStyle/>
        <a:p>
          <a:endParaRPr lang="zh-TW" altLang="en-US"/>
        </a:p>
      </dgm:t>
    </dgm:pt>
    <dgm:pt modelId="{1D03AE24-2F94-4507-B488-8D478748C92B}" type="sibTrans" cxnId="{331D7ECC-EF47-4CBF-9E4B-65BC745FAFFE}">
      <dgm:prSet/>
      <dgm:spPr/>
      <dgm:t>
        <a:bodyPr/>
        <a:lstStyle/>
        <a:p>
          <a:endParaRPr lang="zh-TW" altLang="en-US"/>
        </a:p>
      </dgm:t>
    </dgm:pt>
    <dgm:pt modelId="{3FF36FD4-841D-4E1B-83ED-B5984AAB829C}" type="pres">
      <dgm:prSet presAssocID="{8B5CD6EB-B8FB-47EE-B35D-CE31F0311B3A}" presName="rootNode" presStyleCnt="0">
        <dgm:presLayoutVars>
          <dgm:chMax/>
          <dgm:chPref/>
          <dgm:dir/>
          <dgm:animLvl val="lvl"/>
        </dgm:presLayoutVars>
      </dgm:prSet>
      <dgm:spPr/>
    </dgm:pt>
    <dgm:pt modelId="{F0C5001A-09EC-426D-AB2C-63CD670E057A}" type="pres">
      <dgm:prSet presAssocID="{D871179A-620C-4092-B1D7-C2C3C563F291}" presName="composite" presStyleCnt="0"/>
      <dgm:spPr/>
    </dgm:pt>
    <dgm:pt modelId="{F09993FE-82E1-4F7F-845A-443D8B53CB29}" type="pres">
      <dgm:prSet presAssocID="{D871179A-620C-4092-B1D7-C2C3C563F291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546610D6-5170-41E5-AF22-E33CC4E38BB3}" type="pres">
      <dgm:prSet presAssocID="{D871179A-620C-4092-B1D7-C2C3C563F291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2421651-5D80-4759-A73D-C528E84B47EA}" type="pres">
      <dgm:prSet presAssocID="{D871179A-620C-4092-B1D7-C2C3C563F291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5DA3159D-F307-463A-941B-E233D2DE5323}" type="pres">
      <dgm:prSet presAssocID="{9769EB51-6947-4AEF-A80C-D2F1DA6A027D}" presName="sibTrans" presStyleCnt="0"/>
      <dgm:spPr/>
    </dgm:pt>
    <dgm:pt modelId="{0274A668-CF4F-4BE3-8E2D-953CFE423607}" type="pres">
      <dgm:prSet presAssocID="{1954C869-5F7A-4FD0-93D5-0F7409D571D1}" presName="composite" presStyleCnt="0"/>
      <dgm:spPr/>
    </dgm:pt>
    <dgm:pt modelId="{1B81541F-D145-42B2-83AF-B8A29044CAA3}" type="pres">
      <dgm:prSet presAssocID="{1954C869-5F7A-4FD0-93D5-0F7409D571D1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782665FF-9CAA-4741-9615-F2AF23312610}" type="pres">
      <dgm:prSet presAssocID="{1954C869-5F7A-4FD0-93D5-0F7409D571D1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00D3322-18EE-4AD8-A7D9-EAF22C5FC3C3}" type="pres">
      <dgm:prSet presAssocID="{1954C869-5F7A-4FD0-93D5-0F7409D571D1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116CE69D-D4EA-469E-AFD1-3E683A952ACB}" type="presOf" srcId="{8A44BC56-C02F-4483-BE44-C1295306D1E6}" destId="{100D3322-18EE-4AD8-A7D9-EAF22C5FC3C3}" srcOrd="0" destOrd="0" presId="urn:microsoft.com/office/officeart/2008/layout/TitledPictureBlocks"/>
    <dgm:cxn modelId="{837D7B4D-A918-4338-B59A-B70C28D8D77F}" srcId="{D871179A-620C-4092-B1D7-C2C3C563F291}" destId="{D0C2207E-B882-4910-8830-2922EBCCA50A}" srcOrd="0" destOrd="0" parTransId="{4C665E34-104A-4551-ACCE-928BC1359C48}" sibTransId="{52756D2D-994F-4ECA-90FC-7E2618EE569A}"/>
    <dgm:cxn modelId="{8DBAEC4C-F5D1-4A46-A265-B466222C5E2B}" srcId="{8B5CD6EB-B8FB-47EE-B35D-CE31F0311B3A}" destId="{D871179A-620C-4092-B1D7-C2C3C563F291}" srcOrd="0" destOrd="0" parTransId="{E415D630-4AE9-430A-871D-C06CA31A8C53}" sibTransId="{9769EB51-6947-4AEF-A80C-D2F1DA6A027D}"/>
    <dgm:cxn modelId="{85F1AD50-7DC8-46C8-8062-904DD81BD2CB}" type="presOf" srcId="{8B5CD6EB-B8FB-47EE-B35D-CE31F0311B3A}" destId="{3FF36FD4-841D-4E1B-83ED-B5984AAB829C}" srcOrd="0" destOrd="0" presId="urn:microsoft.com/office/officeart/2008/layout/TitledPictureBlocks"/>
    <dgm:cxn modelId="{331D7ECC-EF47-4CBF-9E4B-65BC745FAFFE}" srcId="{1954C869-5F7A-4FD0-93D5-0F7409D571D1}" destId="{8A44BC56-C02F-4483-BE44-C1295306D1E6}" srcOrd="0" destOrd="0" parTransId="{4A6D734F-5A38-4D2F-8353-44E543AB9576}" sibTransId="{1D03AE24-2F94-4507-B488-8D478748C92B}"/>
    <dgm:cxn modelId="{BDEBA0CB-7F83-4EED-B618-7D230CA9FC5D}" srcId="{8B5CD6EB-B8FB-47EE-B35D-CE31F0311B3A}" destId="{1954C869-5F7A-4FD0-93D5-0F7409D571D1}" srcOrd="1" destOrd="0" parTransId="{1F6B6A0B-1FC2-4995-B585-0D1B8CA90D9E}" sibTransId="{B6C9B961-DF3A-4F93-B791-AD7614CF5D86}"/>
    <dgm:cxn modelId="{4A7CD663-3044-456B-A143-3700415039D0}" type="presOf" srcId="{1954C869-5F7A-4FD0-93D5-0F7409D571D1}" destId="{1B81541F-D145-42B2-83AF-B8A29044CAA3}" srcOrd="0" destOrd="0" presId="urn:microsoft.com/office/officeart/2008/layout/TitledPictureBlocks"/>
    <dgm:cxn modelId="{CB8DB25B-DF62-460A-994A-2882E604F332}" type="presOf" srcId="{D871179A-620C-4092-B1D7-C2C3C563F291}" destId="{F09993FE-82E1-4F7F-845A-443D8B53CB29}" srcOrd="0" destOrd="0" presId="urn:microsoft.com/office/officeart/2008/layout/TitledPictureBlocks"/>
    <dgm:cxn modelId="{8C1171A5-5C03-4522-801E-81B56F72B31B}" type="presOf" srcId="{D0C2207E-B882-4910-8830-2922EBCCA50A}" destId="{92421651-5D80-4759-A73D-C528E84B47EA}" srcOrd="0" destOrd="0" presId="urn:microsoft.com/office/officeart/2008/layout/TitledPictureBlocks"/>
    <dgm:cxn modelId="{B19B8442-5FEB-4A71-B406-564E7AAE3082}" type="presParOf" srcId="{3FF36FD4-841D-4E1B-83ED-B5984AAB829C}" destId="{F0C5001A-09EC-426D-AB2C-63CD670E057A}" srcOrd="0" destOrd="0" presId="urn:microsoft.com/office/officeart/2008/layout/TitledPictureBlocks"/>
    <dgm:cxn modelId="{454CFD25-5038-402F-88EE-8EB743D0CA03}" type="presParOf" srcId="{F0C5001A-09EC-426D-AB2C-63CD670E057A}" destId="{F09993FE-82E1-4F7F-845A-443D8B53CB29}" srcOrd="0" destOrd="0" presId="urn:microsoft.com/office/officeart/2008/layout/TitledPictureBlocks"/>
    <dgm:cxn modelId="{05F71C21-246C-42CC-9CC5-C95B753DD0BF}" type="presParOf" srcId="{F0C5001A-09EC-426D-AB2C-63CD670E057A}" destId="{546610D6-5170-41E5-AF22-E33CC4E38BB3}" srcOrd="1" destOrd="0" presId="urn:microsoft.com/office/officeart/2008/layout/TitledPictureBlocks"/>
    <dgm:cxn modelId="{33F9EF93-F9E7-449A-BA3F-223E4D16459D}" type="presParOf" srcId="{F0C5001A-09EC-426D-AB2C-63CD670E057A}" destId="{92421651-5D80-4759-A73D-C528E84B47EA}" srcOrd="2" destOrd="0" presId="urn:microsoft.com/office/officeart/2008/layout/TitledPictureBlocks"/>
    <dgm:cxn modelId="{D2D93D48-D8D1-417B-85BC-22C12337523F}" type="presParOf" srcId="{3FF36FD4-841D-4E1B-83ED-B5984AAB829C}" destId="{5DA3159D-F307-463A-941B-E233D2DE5323}" srcOrd="1" destOrd="0" presId="urn:microsoft.com/office/officeart/2008/layout/TitledPictureBlocks"/>
    <dgm:cxn modelId="{A1B98517-2E91-4969-9C50-199EBAF3F0BC}" type="presParOf" srcId="{3FF36FD4-841D-4E1B-83ED-B5984AAB829C}" destId="{0274A668-CF4F-4BE3-8E2D-953CFE423607}" srcOrd="2" destOrd="0" presId="urn:microsoft.com/office/officeart/2008/layout/TitledPictureBlocks"/>
    <dgm:cxn modelId="{B8FDBD3E-065D-4F74-BB7B-4664DBE4A3CF}" type="presParOf" srcId="{0274A668-CF4F-4BE3-8E2D-953CFE423607}" destId="{1B81541F-D145-42B2-83AF-B8A29044CAA3}" srcOrd="0" destOrd="0" presId="urn:microsoft.com/office/officeart/2008/layout/TitledPictureBlocks"/>
    <dgm:cxn modelId="{B21F6443-5F61-4FF7-867E-484EE076AB39}" type="presParOf" srcId="{0274A668-CF4F-4BE3-8E2D-953CFE423607}" destId="{782665FF-9CAA-4741-9615-F2AF23312610}" srcOrd="1" destOrd="0" presId="urn:microsoft.com/office/officeart/2008/layout/TitledPictureBlocks"/>
    <dgm:cxn modelId="{D14EF898-19B1-41B9-B046-FC8F43FE6EDF}" type="presParOf" srcId="{0274A668-CF4F-4BE3-8E2D-953CFE423607}" destId="{100D3322-18EE-4AD8-A7D9-EAF22C5FC3C3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440151B-22E9-47A7-8239-EA95B534B876}" type="doc">
      <dgm:prSet loTypeId="urn:microsoft.com/office/officeart/2005/8/layout/radial2" loCatId="relationship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AAA2F565-653A-43D4-B74D-3F996C5DEB3F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271DFA10-5548-4BAA-99DF-6B7D0CE350CC}" type="parTrans" cxnId="{F1235F19-5BAD-4002-9822-2C2909E99BF4}">
      <dgm:prSet/>
      <dgm:spPr/>
      <dgm:t>
        <a:bodyPr/>
        <a:lstStyle/>
        <a:p>
          <a:endParaRPr lang="zh-TW" altLang="en-US"/>
        </a:p>
      </dgm:t>
    </dgm:pt>
    <dgm:pt modelId="{1B758DF4-8581-43B6-B583-CA518A92EC08}" type="sibTrans" cxnId="{F1235F19-5BAD-4002-9822-2C2909E99BF4}">
      <dgm:prSet/>
      <dgm:spPr/>
      <dgm:t>
        <a:bodyPr/>
        <a:lstStyle/>
        <a:p>
          <a:endParaRPr lang="zh-TW" altLang="en-US"/>
        </a:p>
      </dgm:t>
    </dgm:pt>
    <dgm:pt modelId="{CFBEE63A-0097-45DD-8A64-9CA48FAACF50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9D733D7B-64AD-4249-8C0F-8BCED2D8B455}" type="parTrans" cxnId="{C3A9A0E0-9223-4491-A894-7918C77C927D}">
      <dgm:prSet/>
      <dgm:spPr/>
      <dgm:t>
        <a:bodyPr/>
        <a:lstStyle/>
        <a:p>
          <a:endParaRPr lang="zh-TW" altLang="en-US"/>
        </a:p>
      </dgm:t>
    </dgm:pt>
    <dgm:pt modelId="{E20F8670-8E7C-49B5-9EC5-F3C685D7CEB1}" type="sibTrans" cxnId="{C3A9A0E0-9223-4491-A894-7918C77C927D}">
      <dgm:prSet/>
      <dgm:spPr/>
      <dgm:t>
        <a:bodyPr/>
        <a:lstStyle/>
        <a:p>
          <a:endParaRPr lang="zh-TW" altLang="en-US"/>
        </a:p>
      </dgm:t>
    </dgm:pt>
    <dgm:pt modelId="{DEC42F26-A2E0-4FDD-AB7B-4472BD77750C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8361EE3D-E49D-47E1-AF0E-BA0E65F12A06}" type="parTrans" cxnId="{BFE11B48-164D-406A-856F-7AA70866495A}">
      <dgm:prSet/>
      <dgm:spPr/>
      <dgm:t>
        <a:bodyPr/>
        <a:lstStyle/>
        <a:p>
          <a:endParaRPr lang="zh-TW" altLang="en-US"/>
        </a:p>
      </dgm:t>
    </dgm:pt>
    <dgm:pt modelId="{442191C9-B485-41D4-8CAE-9A20DED13A84}" type="sibTrans" cxnId="{BFE11B48-164D-406A-856F-7AA70866495A}">
      <dgm:prSet/>
      <dgm:spPr/>
      <dgm:t>
        <a:bodyPr/>
        <a:lstStyle/>
        <a:p>
          <a:endParaRPr lang="zh-TW" altLang="en-US"/>
        </a:p>
      </dgm:t>
    </dgm:pt>
    <dgm:pt modelId="{3FB2D492-4370-4231-8AD3-07FF426DA8F3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</dgm:pt>
    <dgm:pt modelId="{8870B445-BB4B-4895-8D5C-75F1F4190E20}" type="parTrans" cxnId="{F76C9DE0-D024-46F0-A86D-3486045D29B3}">
      <dgm:prSet/>
      <dgm:spPr/>
      <dgm:t>
        <a:bodyPr/>
        <a:lstStyle/>
        <a:p>
          <a:endParaRPr lang="zh-TW" altLang="en-US"/>
        </a:p>
      </dgm:t>
    </dgm:pt>
    <dgm:pt modelId="{60918592-6640-4773-9E7F-4397D47D9E86}" type="sibTrans" cxnId="{F76C9DE0-D024-46F0-A86D-3486045D29B3}">
      <dgm:prSet/>
      <dgm:spPr/>
      <dgm:t>
        <a:bodyPr/>
        <a:lstStyle/>
        <a:p>
          <a:endParaRPr lang="zh-TW" altLang="en-US"/>
        </a:p>
      </dgm:t>
    </dgm:pt>
    <dgm:pt modelId="{4852587B-C397-4E64-9FF0-75739819D5E0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3A73E5C5-D270-4FE6-82B1-D0AED3FA9403}" type="parTrans" cxnId="{9E7501D0-356A-4C1B-82B7-86C8B4306519}">
      <dgm:prSet/>
      <dgm:spPr/>
      <dgm:t>
        <a:bodyPr/>
        <a:lstStyle/>
        <a:p>
          <a:endParaRPr lang="zh-TW" altLang="en-US"/>
        </a:p>
      </dgm:t>
    </dgm:pt>
    <dgm:pt modelId="{01C996E1-F00F-4EF3-B3F8-D7CD4B1EA3B5}" type="sibTrans" cxnId="{9E7501D0-356A-4C1B-82B7-86C8B4306519}">
      <dgm:prSet/>
      <dgm:spPr/>
      <dgm:t>
        <a:bodyPr/>
        <a:lstStyle/>
        <a:p>
          <a:endParaRPr lang="zh-TW" altLang="en-US"/>
        </a:p>
      </dgm:t>
    </dgm:pt>
    <dgm:pt modelId="{D2D4CA70-5EF5-4054-9F10-3493C3818340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CAFA679D-2F1F-41F4-84DB-C59E06DB4D1D}" type="parTrans" cxnId="{38DB98AD-3640-494C-A850-5FF189496430}">
      <dgm:prSet/>
      <dgm:spPr/>
      <dgm:t>
        <a:bodyPr/>
        <a:lstStyle/>
        <a:p>
          <a:endParaRPr lang="zh-TW" altLang="en-US"/>
        </a:p>
      </dgm:t>
    </dgm:pt>
    <dgm:pt modelId="{8AAB9D64-5130-4BE5-B0F8-85907FEF15FD}" type="sibTrans" cxnId="{38DB98AD-3640-494C-A850-5FF189496430}">
      <dgm:prSet/>
      <dgm:spPr/>
      <dgm:t>
        <a:bodyPr/>
        <a:lstStyle/>
        <a:p>
          <a:endParaRPr lang="zh-TW" altLang="en-US"/>
        </a:p>
      </dgm:t>
    </dgm:pt>
    <dgm:pt modelId="{EBE97335-86DB-46B2-8627-9143EC4A9C21}" type="pres">
      <dgm:prSet presAssocID="{6440151B-22E9-47A7-8239-EA95B534B876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4D076D3C-7B46-4902-BC25-8F1A4D9232EC}" type="pres">
      <dgm:prSet presAssocID="{6440151B-22E9-47A7-8239-EA95B534B876}" presName="cycle" presStyleCnt="0"/>
      <dgm:spPr/>
    </dgm:pt>
    <dgm:pt modelId="{E06BC74C-1FAC-45DE-AC99-B885BC1235C8}" type="pres">
      <dgm:prSet presAssocID="{6440151B-22E9-47A7-8239-EA95B534B876}" presName="centerShape" presStyleCnt="0"/>
      <dgm:spPr/>
    </dgm:pt>
    <dgm:pt modelId="{C9C403F7-EBB3-4F4D-9A79-BF5E66FDAAA7}" type="pres">
      <dgm:prSet presAssocID="{6440151B-22E9-47A7-8239-EA95B534B876}" presName="connSite" presStyleLbl="node1" presStyleIdx="0" presStyleCnt="3"/>
      <dgm:spPr/>
    </dgm:pt>
    <dgm:pt modelId="{746C32D2-9F4C-430B-ADC0-F621B99A981C}" type="pres">
      <dgm:prSet presAssocID="{6440151B-22E9-47A7-8239-EA95B534B876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742ADE1-9F8D-4FBD-A286-EDDE1D45F455}" type="pres">
      <dgm:prSet presAssocID="{271DFA10-5548-4BAA-99DF-6B7D0CE350CC}" presName="Name25" presStyleLbl="parChTrans1D1" presStyleIdx="0" presStyleCnt="2"/>
      <dgm:spPr/>
    </dgm:pt>
    <dgm:pt modelId="{4AA726C1-F00E-43A3-B941-E35B5BAA5EF0}" type="pres">
      <dgm:prSet presAssocID="{AAA2F565-653A-43D4-B74D-3F996C5DEB3F}" presName="node" presStyleCnt="0"/>
      <dgm:spPr/>
    </dgm:pt>
    <dgm:pt modelId="{47582522-76F2-40E2-A018-3E1EEABDE50A}" type="pres">
      <dgm:prSet presAssocID="{AAA2F565-653A-43D4-B74D-3F996C5DEB3F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6E3EDC8C-B0E0-4EC4-B92C-8C99CA56B09F}" type="pres">
      <dgm:prSet presAssocID="{AAA2F565-653A-43D4-B74D-3F996C5DEB3F}" presName="childNode" presStyleLbl="revTx" presStyleIdx="0" presStyleCnt="2">
        <dgm:presLayoutVars>
          <dgm:bulletEnabled val="1"/>
        </dgm:presLayoutVars>
      </dgm:prSet>
      <dgm:spPr/>
    </dgm:pt>
    <dgm:pt modelId="{ABB1111E-5E1A-4B7F-ACBA-180558D4AF7A}" type="pres">
      <dgm:prSet presAssocID="{8870B445-BB4B-4895-8D5C-75F1F4190E20}" presName="Name25" presStyleLbl="parChTrans1D1" presStyleIdx="1" presStyleCnt="2"/>
      <dgm:spPr/>
    </dgm:pt>
    <dgm:pt modelId="{544A4F5C-5242-4EF6-B4EF-C0AD5BB9ECF8}" type="pres">
      <dgm:prSet presAssocID="{3FB2D492-4370-4231-8AD3-07FF426DA8F3}" presName="node" presStyleCnt="0"/>
      <dgm:spPr/>
    </dgm:pt>
    <dgm:pt modelId="{1C112F51-A860-43F5-8263-3194BDFC625C}" type="pres">
      <dgm:prSet presAssocID="{3FB2D492-4370-4231-8AD3-07FF426DA8F3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75549D9B-9066-4F43-97D6-D6C55F54487F}" type="pres">
      <dgm:prSet presAssocID="{3FB2D492-4370-4231-8AD3-07FF426DA8F3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BFE11B48-164D-406A-856F-7AA70866495A}" srcId="{AAA2F565-653A-43D4-B74D-3F996C5DEB3F}" destId="{DEC42F26-A2E0-4FDD-AB7B-4472BD77750C}" srcOrd="1" destOrd="0" parTransId="{8361EE3D-E49D-47E1-AF0E-BA0E65F12A06}" sibTransId="{442191C9-B485-41D4-8CAE-9A20DED13A84}"/>
    <dgm:cxn modelId="{7D252966-D9CF-49A6-9606-2BA9DA82A0F4}" type="presOf" srcId="{DEC42F26-A2E0-4FDD-AB7B-4472BD77750C}" destId="{6E3EDC8C-B0E0-4EC4-B92C-8C99CA56B09F}" srcOrd="0" destOrd="1" presId="urn:microsoft.com/office/officeart/2005/8/layout/radial2"/>
    <dgm:cxn modelId="{F76C9DE0-D024-46F0-A86D-3486045D29B3}" srcId="{6440151B-22E9-47A7-8239-EA95B534B876}" destId="{3FB2D492-4370-4231-8AD3-07FF426DA8F3}" srcOrd="1" destOrd="0" parTransId="{8870B445-BB4B-4895-8D5C-75F1F4190E20}" sibTransId="{60918592-6640-4773-9E7F-4397D47D9E86}"/>
    <dgm:cxn modelId="{923D3BB9-9208-4D80-999A-57DF3933F0D6}" type="presOf" srcId="{D2D4CA70-5EF5-4054-9F10-3493C3818340}" destId="{75549D9B-9066-4F43-97D6-D6C55F54487F}" srcOrd="0" destOrd="1" presId="urn:microsoft.com/office/officeart/2005/8/layout/radial2"/>
    <dgm:cxn modelId="{A0B2AD01-6BCB-46DC-A6ED-FFB55AE77E03}" type="presOf" srcId="{3FB2D492-4370-4231-8AD3-07FF426DA8F3}" destId="{1C112F51-A860-43F5-8263-3194BDFC625C}" srcOrd="0" destOrd="0" presId="urn:microsoft.com/office/officeart/2005/8/layout/radial2"/>
    <dgm:cxn modelId="{D0B7F666-9ABB-4328-AC98-683C11D6B0D8}" type="presOf" srcId="{8870B445-BB4B-4895-8D5C-75F1F4190E20}" destId="{ABB1111E-5E1A-4B7F-ACBA-180558D4AF7A}" srcOrd="0" destOrd="0" presId="urn:microsoft.com/office/officeart/2005/8/layout/radial2"/>
    <dgm:cxn modelId="{F1235F19-5BAD-4002-9822-2C2909E99BF4}" srcId="{6440151B-22E9-47A7-8239-EA95B534B876}" destId="{AAA2F565-653A-43D4-B74D-3F996C5DEB3F}" srcOrd="0" destOrd="0" parTransId="{271DFA10-5548-4BAA-99DF-6B7D0CE350CC}" sibTransId="{1B758DF4-8581-43B6-B583-CA518A92EC08}"/>
    <dgm:cxn modelId="{AFF730E5-00AF-4EE3-BB8F-E4627EDEEF05}" type="presOf" srcId="{6440151B-22E9-47A7-8239-EA95B534B876}" destId="{EBE97335-86DB-46B2-8627-9143EC4A9C21}" srcOrd="0" destOrd="0" presId="urn:microsoft.com/office/officeart/2005/8/layout/radial2"/>
    <dgm:cxn modelId="{9E7501D0-356A-4C1B-82B7-86C8B4306519}" srcId="{3FB2D492-4370-4231-8AD3-07FF426DA8F3}" destId="{4852587B-C397-4E64-9FF0-75739819D5E0}" srcOrd="0" destOrd="0" parTransId="{3A73E5C5-D270-4FE6-82B1-D0AED3FA9403}" sibTransId="{01C996E1-F00F-4EF3-B3F8-D7CD4B1EA3B5}"/>
    <dgm:cxn modelId="{56CFC779-EF30-4B23-BC8F-0BE4939789F3}" type="presOf" srcId="{271DFA10-5548-4BAA-99DF-6B7D0CE350CC}" destId="{1742ADE1-9F8D-4FBD-A286-EDDE1D45F455}" srcOrd="0" destOrd="0" presId="urn:microsoft.com/office/officeart/2005/8/layout/radial2"/>
    <dgm:cxn modelId="{7FCEE8E3-9737-448E-94B3-AEBD23B37D3F}" type="presOf" srcId="{4852587B-C397-4E64-9FF0-75739819D5E0}" destId="{75549D9B-9066-4F43-97D6-D6C55F54487F}" srcOrd="0" destOrd="0" presId="urn:microsoft.com/office/officeart/2005/8/layout/radial2"/>
    <dgm:cxn modelId="{38DB98AD-3640-494C-A850-5FF189496430}" srcId="{3FB2D492-4370-4231-8AD3-07FF426DA8F3}" destId="{D2D4CA70-5EF5-4054-9F10-3493C3818340}" srcOrd="1" destOrd="0" parTransId="{CAFA679D-2F1F-41F4-84DB-C59E06DB4D1D}" sibTransId="{8AAB9D64-5130-4BE5-B0F8-85907FEF15FD}"/>
    <dgm:cxn modelId="{39C114E4-330B-4C61-8C0E-EFE2AF71336D}" type="presOf" srcId="{AAA2F565-653A-43D4-B74D-3F996C5DEB3F}" destId="{47582522-76F2-40E2-A018-3E1EEABDE50A}" srcOrd="0" destOrd="0" presId="urn:microsoft.com/office/officeart/2005/8/layout/radial2"/>
    <dgm:cxn modelId="{C3A9A0E0-9223-4491-A894-7918C77C927D}" srcId="{AAA2F565-653A-43D4-B74D-3F996C5DEB3F}" destId="{CFBEE63A-0097-45DD-8A64-9CA48FAACF50}" srcOrd="0" destOrd="0" parTransId="{9D733D7B-64AD-4249-8C0F-8BCED2D8B455}" sibTransId="{E20F8670-8E7C-49B5-9EC5-F3C685D7CEB1}"/>
    <dgm:cxn modelId="{513660F8-F4A0-4054-ADD2-88FC468F767F}" type="presOf" srcId="{CFBEE63A-0097-45DD-8A64-9CA48FAACF50}" destId="{6E3EDC8C-B0E0-4EC4-B92C-8C99CA56B09F}" srcOrd="0" destOrd="0" presId="urn:microsoft.com/office/officeart/2005/8/layout/radial2"/>
    <dgm:cxn modelId="{F8879579-66F0-4686-8E3D-4EDE40B32C9D}" type="presParOf" srcId="{EBE97335-86DB-46B2-8627-9143EC4A9C21}" destId="{4D076D3C-7B46-4902-BC25-8F1A4D9232EC}" srcOrd="0" destOrd="0" presId="urn:microsoft.com/office/officeart/2005/8/layout/radial2"/>
    <dgm:cxn modelId="{7CF8F90C-A981-49B2-9D76-65413346B52A}" type="presParOf" srcId="{4D076D3C-7B46-4902-BC25-8F1A4D9232EC}" destId="{E06BC74C-1FAC-45DE-AC99-B885BC1235C8}" srcOrd="0" destOrd="0" presId="urn:microsoft.com/office/officeart/2005/8/layout/radial2"/>
    <dgm:cxn modelId="{10590E8F-7364-48B3-8A87-2D3A016A7214}" type="presParOf" srcId="{E06BC74C-1FAC-45DE-AC99-B885BC1235C8}" destId="{C9C403F7-EBB3-4F4D-9A79-BF5E66FDAAA7}" srcOrd="0" destOrd="0" presId="urn:microsoft.com/office/officeart/2005/8/layout/radial2"/>
    <dgm:cxn modelId="{D34A3B39-F7B8-43FA-951C-2F3062830334}" type="presParOf" srcId="{E06BC74C-1FAC-45DE-AC99-B885BC1235C8}" destId="{746C32D2-9F4C-430B-ADC0-F621B99A981C}" srcOrd="1" destOrd="0" presId="urn:microsoft.com/office/officeart/2005/8/layout/radial2"/>
    <dgm:cxn modelId="{DC92CD9C-C0EB-465B-96BF-00737C6F5D57}" type="presParOf" srcId="{4D076D3C-7B46-4902-BC25-8F1A4D9232EC}" destId="{1742ADE1-9F8D-4FBD-A286-EDDE1D45F455}" srcOrd="1" destOrd="0" presId="urn:microsoft.com/office/officeart/2005/8/layout/radial2"/>
    <dgm:cxn modelId="{63379A86-6E27-44EF-8E3A-9CEA2F3F6EC5}" type="presParOf" srcId="{4D076D3C-7B46-4902-BC25-8F1A4D9232EC}" destId="{4AA726C1-F00E-43A3-B941-E35B5BAA5EF0}" srcOrd="2" destOrd="0" presId="urn:microsoft.com/office/officeart/2005/8/layout/radial2"/>
    <dgm:cxn modelId="{182CC8F6-7C77-4E87-87CA-4B136E3BC7ED}" type="presParOf" srcId="{4AA726C1-F00E-43A3-B941-E35B5BAA5EF0}" destId="{47582522-76F2-40E2-A018-3E1EEABDE50A}" srcOrd="0" destOrd="0" presId="urn:microsoft.com/office/officeart/2005/8/layout/radial2"/>
    <dgm:cxn modelId="{C2CD2388-31DE-4B45-9272-B88BF8CCC866}" type="presParOf" srcId="{4AA726C1-F00E-43A3-B941-E35B5BAA5EF0}" destId="{6E3EDC8C-B0E0-4EC4-B92C-8C99CA56B09F}" srcOrd="1" destOrd="0" presId="urn:microsoft.com/office/officeart/2005/8/layout/radial2"/>
    <dgm:cxn modelId="{CEB62A84-52E9-4B57-A5B8-B43D7484D60A}" type="presParOf" srcId="{4D076D3C-7B46-4902-BC25-8F1A4D9232EC}" destId="{ABB1111E-5E1A-4B7F-ACBA-180558D4AF7A}" srcOrd="3" destOrd="0" presId="urn:microsoft.com/office/officeart/2005/8/layout/radial2"/>
    <dgm:cxn modelId="{2B3F23A2-D4D0-4313-87A5-858786B27D4D}" type="presParOf" srcId="{4D076D3C-7B46-4902-BC25-8F1A4D9232EC}" destId="{544A4F5C-5242-4EF6-B4EF-C0AD5BB9ECF8}" srcOrd="4" destOrd="0" presId="urn:microsoft.com/office/officeart/2005/8/layout/radial2"/>
    <dgm:cxn modelId="{3E756358-3F29-4F96-A28C-D8F1C50B76FE}" type="presParOf" srcId="{544A4F5C-5242-4EF6-B4EF-C0AD5BB9ECF8}" destId="{1C112F51-A860-43F5-8263-3194BDFC625C}" srcOrd="0" destOrd="0" presId="urn:microsoft.com/office/officeart/2005/8/layout/radial2"/>
    <dgm:cxn modelId="{81939DCF-5B8A-404B-9200-FBB374274A73}" type="presParOf" srcId="{544A4F5C-5242-4EF6-B4EF-C0AD5BB9ECF8}" destId="{75549D9B-9066-4F43-97D6-D6C55F54487F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A5A1A9-7BA2-458F-86A5-4F7D9A6CBDEC}">
      <dsp:nvSpPr>
        <dsp:cNvPr id="0" name=""/>
        <dsp:cNvSpPr/>
      </dsp:nvSpPr>
      <dsp:spPr>
        <a:xfrm>
          <a:off x="0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0" y="1810385"/>
        <a:ext cx="2011188" cy="1810385"/>
      </dsp:txXfrm>
    </dsp:sp>
    <dsp:sp modelId="{0E92F3AB-7444-40FB-AF30-B358620771BB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73156EE-8B64-4E83-98FA-A3D4D231A7E8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3750088"/>
                <a:satOff val="-5627"/>
                <a:lumOff val="-915"/>
                <a:alphaOff val="0"/>
                <a:tint val="50000"/>
                <a:satMod val="300000"/>
              </a:schemeClr>
            </a:gs>
            <a:gs pos="35000">
              <a:schemeClr val="accent3">
                <a:hueOff val="3750088"/>
                <a:satOff val="-5627"/>
                <a:lumOff val="-915"/>
                <a:alphaOff val="0"/>
                <a:tint val="37000"/>
                <a:satMod val="300000"/>
              </a:schemeClr>
            </a:gs>
            <a:gs pos="100000">
              <a:schemeClr val="accent3">
                <a:hueOff val="3750088"/>
                <a:satOff val="-5627"/>
                <a:lumOff val="-9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C746A185-3DB1-4057-83B7-FD8D2605BE5A}">
      <dsp:nvSpPr>
        <dsp:cNvPr id="0" name=""/>
        <dsp:cNvSpPr/>
      </dsp:nvSpPr>
      <dsp:spPr>
        <a:xfrm>
          <a:off x="2314598" y="316636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1BD29D3-498A-42EF-9451-6ACB1D1A2485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7500176"/>
                <a:satOff val="-11253"/>
                <a:lumOff val="-1830"/>
                <a:alphaOff val="0"/>
                <a:tint val="50000"/>
                <a:satMod val="300000"/>
              </a:schemeClr>
            </a:gs>
            <a:gs pos="35000">
              <a:schemeClr val="accent3">
                <a:hueOff val="7500176"/>
                <a:satOff val="-11253"/>
                <a:lumOff val="-1830"/>
                <a:alphaOff val="0"/>
                <a:tint val="37000"/>
                <a:satMod val="300000"/>
              </a:schemeClr>
            </a:gs>
            <a:gs pos="100000">
              <a:schemeClr val="accent3">
                <a:hueOff val="7500176"/>
                <a:satOff val="-11253"/>
                <a:lumOff val="-183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D8AF9183-57D1-4906-B931-225874944B89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68C73BD-8F3A-4046-A692-88CEB7BAD1FC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50000"/>
                <a:satMod val="300000"/>
              </a:schemeClr>
            </a:gs>
            <a:gs pos="35000">
              <a:schemeClr val="accent3">
                <a:hueOff val="11250264"/>
                <a:satOff val="-16880"/>
                <a:lumOff val="-2745"/>
                <a:alphaOff val="0"/>
                <a:tint val="37000"/>
                <a:satMod val="30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5F425187-07F8-49A4-A4F9-CD0B1AA9BF43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5C2F557-675B-478E-AD8E-5A916F20D5B9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3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6610D6-5170-41E5-AF22-E33CC4E38BB3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2421651-5D80-4759-A73D-C528E84B47EA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F09993FE-82E1-4F7F-845A-443D8B53CB29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782665FF-9CAA-4741-9615-F2AF23312610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00D3322-18EE-4AD8-A7D9-EAF22C5FC3C3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1B81541F-D145-42B2-83AF-B8A29044CAA3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B1111E-5E1A-4B7F-ACBA-180558D4AF7A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42ADE1-9F8D-4FBD-A286-EDDE1D45F455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6C32D2-9F4C-430B-ADC0-F621B99A981C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7582522-76F2-40E2-A018-3E1EEABDE50A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6E3EDC8C-B0E0-4EC4-B92C-8C99CA56B09F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1C112F51-A860-43F5-8263-3194BDFC625C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防疫小測驗</a:t>
          </a:r>
          <a:endParaRPr lang="zh-TW" sz="3000" kern="1200"/>
        </a:p>
      </dsp:txBody>
      <dsp:txXfrm>
        <a:off x="3688317" y="3070767"/>
        <a:ext cx="1205326" cy="1205326"/>
      </dsp:txXfrm>
    </dsp:sp>
    <dsp:sp modelId="{75549D9B-9066-4F43-97D6-D6C55F54487F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 flip="none" rotWithShape="1">
          <a:gsLst>
            <a:gs pos="50000">
              <a:srgbClr val="FF99FF"/>
            </a:gs>
            <a:gs pos="25000">
              <a:srgbClr val="CC00FF"/>
            </a:gs>
            <a:gs pos="18000">
              <a:schemeClr val="accent1">
                <a:lumMod val="5000"/>
                <a:lumOff val="95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0">
              <a:srgbClr val="FF99FF"/>
            </a:gs>
            <a:gs pos="25000">
              <a:srgbClr val="CC00FF"/>
            </a:gs>
            <a:gs pos="18000">
              <a:schemeClr val="accent1">
                <a:lumMod val="5000"/>
                <a:lumOff val="95000"/>
              </a:scheme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9966FF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6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rgbClr val="FF99FF"/>
            </a:gs>
            <a:gs pos="25000">
              <a:srgbClr val="CC00FF"/>
            </a:gs>
            <a:gs pos="3000">
              <a:schemeClr val="accent1">
                <a:lumMod val="5000"/>
                <a:lumOff val="95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5716" y="2636912"/>
            <a:ext cx="5112568" cy="3759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868512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圖片 3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545" t="100000" r="100000" b="-2886"/>
          <a:stretch/>
        </p:blipFill>
        <p:spPr>
          <a:xfrm rot="10800000" flipH="1" flipV="1">
            <a:off x="-1980728" y="3573015"/>
            <a:ext cx="72008" cy="45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72999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329839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1329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2022-11-15T07:53:53Z</dcterms:modified>
</cp:coreProperties>
</file>