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ACE6B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F3812F-E4B9-4729-BD04-3DBA4E8495D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23A035D8-653A-4096-A5A0-6FAC9F27B9B8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58CF0CFB-73C4-4E00-BFFF-BF7C28BC6309}" type="parTrans" cxnId="{E8521988-96CB-475B-A77F-6BE84B3FE9D9}">
      <dgm:prSet/>
      <dgm:spPr/>
      <dgm:t>
        <a:bodyPr/>
        <a:lstStyle/>
        <a:p>
          <a:endParaRPr lang="zh-TW" altLang="en-US"/>
        </a:p>
      </dgm:t>
    </dgm:pt>
    <dgm:pt modelId="{5D537E07-DA5C-4038-82DA-A26D5EF6CA61}" type="sibTrans" cxnId="{E8521988-96CB-475B-A77F-6BE84B3FE9D9}">
      <dgm:prSet/>
      <dgm:spPr/>
      <dgm:t>
        <a:bodyPr/>
        <a:lstStyle/>
        <a:p>
          <a:endParaRPr lang="zh-TW" altLang="en-US"/>
        </a:p>
      </dgm:t>
    </dgm:pt>
    <dgm:pt modelId="{90EA177B-8D31-4273-A46F-E2F00778E10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D11B637-82E0-425D-A2FC-533870EF0C61}" type="parTrans" cxnId="{7954760A-95F7-4964-B1D3-6DEC6C28A309}">
      <dgm:prSet/>
      <dgm:spPr/>
      <dgm:t>
        <a:bodyPr/>
        <a:lstStyle/>
        <a:p>
          <a:endParaRPr lang="zh-TW" altLang="en-US"/>
        </a:p>
      </dgm:t>
    </dgm:pt>
    <dgm:pt modelId="{679B076E-7CA9-460D-B53B-600B605729E6}" type="sibTrans" cxnId="{7954760A-95F7-4964-B1D3-6DEC6C28A309}">
      <dgm:prSet/>
      <dgm:spPr/>
      <dgm:t>
        <a:bodyPr/>
        <a:lstStyle/>
        <a:p>
          <a:endParaRPr lang="zh-TW" altLang="en-US"/>
        </a:p>
      </dgm:t>
    </dgm:pt>
    <dgm:pt modelId="{76763120-9F12-44E6-A94C-5E8A3A152BD2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C84B5DFA-58ED-47B3-B82F-5F2F410825D6}" type="parTrans" cxnId="{8B1EDD81-1123-4B91-912D-C9C8236EAB20}">
      <dgm:prSet/>
      <dgm:spPr/>
      <dgm:t>
        <a:bodyPr/>
        <a:lstStyle/>
        <a:p>
          <a:endParaRPr lang="zh-TW" altLang="en-US"/>
        </a:p>
      </dgm:t>
    </dgm:pt>
    <dgm:pt modelId="{786462C1-E83C-472C-A39F-B5F2883F0892}" type="sibTrans" cxnId="{8B1EDD81-1123-4B91-912D-C9C8236EAB20}">
      <dgm:prSet/>
      <dgm:spPr/>
      <dgm:t>
        <a:bodyPr/>
        <a:lstStyle/>
        <a:p>
          <a:endParaRPr lang="zh-TW" altLang="en-US"/>
        </a:p>
      </dgm:t>
    </dgm:pt>
    <dgm:pt modelId="{59E08D26-97B1-4456-B804-EBE24432FBB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192D55E-BD42-4A39-AFA2-DB9F1E7560DB}" type="parTrans" cxnId="{DBF37942-C256-454E-9848-4F40B35F7902}">
      <dgm:prSet/>
      <dgm:spPr/>
      <dgm:t>
        <a:bodyPr/>
        <a:lstStyle/>
        <a:p>
          <a:endParaRPr lang="zh-TW" altLang="en-US"/>
        </a:p>
      </dgm:t>
    </dgm:pt>
    <dgm:pt modelId="{6C15BD6A-2EF1-4E3A-B860-99CA23E5F770}" type="sibTrans" cxnId="{DBF37942-C256-454E-9848-4F40B35F7902}">
      <dgm:prSet/>
      <dgm:spPr/>
      <dgm:t>
        <a:bodyPr/>
        <a:lstStyle/>
        <a:p>
          <a:endParaRPr lang="zh-TW" altLang="en-US"/>
        </a:p>
      </dgm:t>
    </dgm:pt>
    <dgm:pt modelId="{B50A3518-C6A0-432F-A8D1-530A642DB07D}" type="pres">
      <dgm:prSet presAssocID="{93F3812F-E4B9-4729-BD04-3DBA4E8495DD}" presName="CompostProcess" presStyleCnt="0">
        <dgm:presLayoutVars>
          <dgm:dir/>
          <dgm:resizeHandles val="exact"/>
        </dgm:presLayoutVars>
      </dgm:prSet>
      <dgm:spPr/>
    </dgm:pt>
    <dgm:pt modelId="{2764D9C5-EF2D-4A8F-8144-C58D366CE987}" type="pres">
      <dgm:prSet presAssocID="{93F3812F-E4B9-4729-BD04-3DBA4E8495DD}" presName="arrow" presStyleLbl="bgShp" presStyleIdx="0" presStyleCnt="1"/>
      <dgm:spPr/>
    </dgm:pt>
    <dgm:pt modelId="{B9C5788A-F643-4293-9E2A-C6706CFC2E6B}" type="pres">
      <dgm:prSet presAssocID="{93F3812F-E4B9-4729-BD04-3DBA4E8495DD}" presName="linearProcess" presStyleCnt="0"/>
      <dgm:spPr/>
    </dgm:pt>
    <dgm:pt modelId="{94E1E805-E323-4DB8-B494-560C4FF5901A}" type="pres">
      <dgm:prSet presAssocID="{23A035D8-653A-4096-A5A0-6FAC9F27B9B8}" presName="textNode" presStyleLbl="node1" presStyleIdx="0" presStyleCnt="4">
        <dgm:presLayoutVars>
          <dgm:bulletEnabled val="1"/>
        </dgm:presLayoutVars>
      </dgm:prSet>
      <dgm:spPr/>
    </dgm:pt>
    <dgm:pt modelId="{3AC8FB6E-4C2F-49FC-9E7D-8C08CCBF26C6}" type="pres">
      <dgm:prSet presAssocID="{5D537E07-DA5C-4038-82DA-A26D5EF6CA61}" presName="sibTrans" presStyleCnt="0"/>
      <dgm:spPr/>
    </dgm:pt>
    <dgm:pt modelId="{87C03C00-A240-4EAB-8130-7C0FA795878F}" type="pres">
      <dgm:prSet presAssocID="{90EA177B-8D31-4273-A46F-E2F00778E104}" presName="textNode" presStyleLbl="node1" presStyleIdx="1" presStyleCnt="4">
        <dgm:presLayoutVars>
          <dgm:bulletEnabled val="1"/>
        </dgm:presLayoutVars>
      </dgm:prSet>
      <dgm:spPr/>
    </dgm:pt>
    <dgm:pt modelId="{8B905D3F-C218-4F24-9E57-CAC0B96AA3DA}" type="pres">
      <dgm:prSet presAssocID="{679B076E-7CA9-460D-B53B-600B605729E6}" presName="sibTrans" presStyleCnt="0"/>
      <dgm:spPr/>
    </dgm:pt>
    <dgm:pt modelId="{16EEAD23-3E90-419D-AB61-1B3EE2EC9C35}" type="pres">
      <dgm:prSet presAssocID="{76763120-9F12-44E6-A94C-5E8A3A152BD2}" presName="textNode" presStyleLbl="node1" presStyleIdx="2" presStyleCnt="4">
        <dgm:presLayoutVars>
          <dgm:bulletEnabled val="1"/>
        </dgm:presLayoutVars>
      </dgm:prSet>
      <dgm:spPr/>
    </dgm:pt>
    <dgm:pt modelId="{51AC0189-0734-4C53-8CD7-DB31E2B80041}" type="pres">
      <dgm:prSet presAssocID="{786462C1-E83C-472C-A39F-B5F2883F0892}" presName="sibTrans" presStyleCnt="0"/>
      <dgm:spPr/>
    </dgm:pt>
    <dgm:pt modelId="{3716EBD0-FF23-4302-B3DA-F6F2848CA050}" type="pres">
      <dgm:prSet presAssocID="{59E08D26-97B1-4456-B804-EBE24432FBBB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830A075E-9401-4B61-9AE4-D16A2259DBB4}" type="presOf" srcId="{90EA177B-8D31-4273-A46F-E2F00778E104}" destId="{87C03C00-A240-4EAB-8130-7C0FA795878F}" srcOrd="0" destOrd="0" presId="urn:microsoft.com/office/officeart/2005/8/layout/hProcess9"/>
    <dgm:cxn modelId="{8B1EDD81-1123-4B91-912D-C9C8236EAB20}" srcId="{93F3812F-E4B9-4729-BD04-3DBA4E8495DD}" destId="{76763120-9F12-44E6-A94C-5E8A3A152BD2}" srcOrd="2" destOrd="0" parTransId="{C84B5DFA-58ED-47B3-B82F-5F2F410825D6}" sibTransId="{786462C1-E83C-472C-A39F-B5F2883F0892}"/>
    <dgm:cxn modelId="{E8521988-96CB-475B-A77F-6BE84B3FE9D9}" srcId="{93F3812F-E4B9-4729-BD04-3DBA4E8495DD}" destId="{23A035D8-653A-4096-A5A0-6FAC9F27B9B8}" srcOrd="0" destOrd="0" parTransId="{58CF0CFB-73C4-4E00-BFFF-BF7C28BC6309}" sibTransId="{5D537E07-DA5C-4038-82DA-A26D5EF6CA61}"/>
    <dgm:cxn modelId="{CD89A9A8-0D58-435B-8C7C-C5BF313106F3}" type="presOf" srcId="{76763120-9F12-44E6-A94C-5E8A3A152BD2}" destId="{16EEAD23-3E90-419D-AB61-1B3EE2EC9C35}" srcOrd="0" destOrd="0" presId="urn:microsoft.com/office/officeart/2005/8/layout/hProcess9"/>
    <dgm:cxn modelId="{3C56497F-32FB-4FF3-BA38-1BB8D4A26682}" type="presOf" srcId="{93F3812F-E4B9-4729-BD04-3DBA4E8495DD}" destId="{B50A3518-C6A0-432F-A8D1-530A642DB07D}" srcOrd="0" destOrd="0" presId="urn:microsoft.com/office/officeart/2005/8/layout/hProcess9"/>
    <dgm:cxn modelId="{B302F139-F606-408D-91B9-7E5B0E153E34}" type="presOf" srcId="{23A035D8-653A-4096-A5A0-6FAC9F27B9B8}" destId="{94E1E805-E323-4DB8-B494-560C4FF5901A}" srcOrd="0" destOrd="0" presId="urn:microsoft.com/office/officeart/2005/8/layout/hProcess9"/>
    <dgm:cxn modelId="{7BEBCD4A-5A54-437C-B605-409A975B856F}" type="presOf" srcId="{59E08D26-97B1-4456-B804-EBE24432FBBB}" destId="{3716EBD0-FF23-4302-B3DA-F6F2848CA050}" srcOrd="0" destOrd="0" presId="urn:microsoft.com/office/officeart/2005/8/layout/hProcess9"/>
    <dgm:cxn modelId="{7954760A-95F7-4964-B1D3-6DEC6C28A309}" srcId="{93F3812F-E4B9-4729-BD04-3DBA4E8495DD}" destId="{90EA177B-8D31-4273-A46F-E2F00778E104}" srcOrd="1" destOrd="0" parTransId="{2D11B637-82E0-425D-A2FC-533870EF0C61}" sibTransId="{679B076E-7CA9-460D-B53B-600B605729E6}"/>
    <dgm:cxn modelId="{DBF37942-C256-454E-9848-4F40B35F7902}" srcId="{93F3812F-E4B9-4729-BD04-3DBA4E8495DD}" destId="{59E08D26-97B1-4456-B804-EBE24432FBBB}" srcOrd="3" destOrd="0" parTransId="{1192D55E-BD42-4A39-AFA2-DB9F1E7560DB}" sibTransId="{6C15BD6A-2EF1-4E3A-B860-99CA23E5F770}"/>
    <dgm:cxn modelId="{FB362FBA-229B-4CA4-96FD-64BE75DB1708}" type="presParOf" srcId="{B50A3518-C6A0-432F-A8D1-530A642DB07D}" destId="{2764D9C5-EF2D-4A8F-8144-C58D366CE987}" srcOrd="0" destOrd="0" presId="urn:microsoft.com/office/officeart/2005/8/layout/hProcess9"/>
    <dgm:cxn modelId="{8A562093-E5C2-4FE8-B1AF-A1191AC6AA58}" type="presParOf" srcId="{B50A3518-C6A0-432F-A8D1-530A642DB07D}" destId="{B9C5788A-F643-4293-9E2A-C6706CFC2E6B}" srcOrd="1" destOrd="0" presId="urn:microsoft.com/office/officeart/2005/8/layout/hProcess9"/>
    <dgm:cxn modelId="{1644B88A-8093-4EB0-9BD9-F1433ABEBCDA}" type="presParOf" srcId="{B9C5788A-F643-4293-9E2A-C6706CFC2E6B}" destId="{94E1E805-E323-4DB8-B494-560C4FF5901A}" srcOrd="0" destOrd="0" presId="urn:microsoft.com/office/officeart/2005/8/layout/hProcess9"/>
    <dgm:cxn modelId="{23C0566D-60CF-4AC5-B982-A8D2EF522D42}" type="presParOf" srcId="{B9C5788A-F643-4293-9E2A-C6706CFC2E6B}" destId="{3AC8FB6E-4C2F-49FC-9E7D-8C08CCBF26C6}" srcOrd="1" destOrd="0" presId="urn:microsoft.com/office/officeart/2005/8/layout/hProcess9"/>
    <dgm:cxn modelId="{F1467EBD-343E-4DBB-BE88-0FBC958266C6}" type="presParOf" srcId="{B9C5788A-F643-4293-9E2A-C6706CFC2E6B}" destId="{87C03C00-A240-4EAB-8130-7C0FA795878F}" srcOrd="2" destOrd="0" presId="urn:microsoft.com/office/officeart/2005/8/layout/hProcess9"/>
    <dgm:cxn modelId="{8178CBB1-2856-4D2D-B523-796BAF80F3E7}" type="presParOf" srcId="{B9C5788A-F643-4293-9E2A-C6706CFC2E6B}" destId="{8B905D3F-C218-4F24-9E57-CAC0B96AA3DA}" srcOrd="3" destOrd="0" presId="urn:microsoft.com/office/officeart/2005/8/layout/hProcess9"/>
    <dgm:cxn modelId="{09DFF294-EB33-4984-A167-E89ACD1967F1}" type="presParOf" srcId="{B9C5788A-F643-4293-9E2A-C6706CFC2E6B}" destId="{16EEAD23-3E90-419D-AB61-1B3EE2EC9C35}" srcOrd="4" destOrd="0" presId="urn:microsoft.com/office/officeart/2005/8/layout/hProcess9"/>
    <dgm:cxn modelId="{7CED036F-40C4-42C2-814D-70D0895BB396}" type="presParOf" srcId="{B9C5788A-F643-4293-9E2A-C6706CFC2E6B}" destId="{51AC0189-0734-4C53-8CD7-DB31E2B80041}" srcOrd="5" destOrd="0" presId="urn:microsoft.com/office/officeart/2005/8/layout/hProcess9"/>
    <dgm:cxn modelId="{DD85C568-413F-4140-88F1-582FBCB60C44}" type="presParOf" srcId="{B9C5788A-F643-4293-9E2A-C6706CFC2E6B}" destId="{3716EBD0-FF23-4302-B3DA-F6F2848CA05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E8A38-2CA4-4D1D-B550-2B5571758FDF}" type="doc">
      <dgm:prSet loTypeId="urn:microsoft.com/office/officeart/2008/layout/PictureLineup" loCatId="picture" qsTypeId="urn:microsoft.com/office/officeart/2005/8/quickstyle/simple1" qsCatId="simple" csTypeId="urn:microsoft.com/office/officeart/2005/8/colors/accent1_2" csCatId="accent1"/>
      <dgm:spPr/>
    </dgm:pt>
    <dgm:pt modelId="{7D7BA74D-E8D7-4659-898D-EF2353D96D30}">
      <dgm:prSet phldrT="[文字]" phldr="1"/>
      <dgm:spPr/>
      <dgm:t>
        <a:bodyPr/>
        <a:lstStyle/>
        <a:p>
          <a:endParaRPr lang="zh-TW" altLang="en-US"/>
        </a:p>
      </dgm:t>
    </dgm:pt>
    <dgm:pt modelId="{12B46C5B-71FA-4250-A45B-BC16EC277FCA}" type="parTrans" cxnId="{4DE8081E-7979-4819-BDB3-3CF4BE82BE6B}">
      <dgm:prSet/>
      <dgm:spPr/>
      <dgm:t>
        <a:bodyPr/>
        <a:lstStyle/>
        <a:p>
          <a:endParaRPr lang="zh-TW" altLang="en-US"/>
        </a:p>
      </dgm:t>
    </dgm:pt>
    <dgm:pt modelId="{7D2C5BE8-DD35-445C-96A3-E1022FF51C15}" type="sibTrans" cxnId="{4DE8081E-7979-4819-BDB3-3CF4BE82BE6B}">
      <dgm:prSet/>
      <dgm:spPr/>
      <dgm:t>
        <a:bodyPr/>
        <a:lstStyle/>
        <a:p>
          <a:endParaRPr lang="zh-TW" altLang="en-US"/>
        </a:p>
      </dgm:t>
    </dgm:pt>
    <dgm:pt modelId="{767D776C-F547-47EA-8649-92C9A216CE72}">
      <dgm:prSet phldrT="[文字]" phldr="1"/>
      <dgm:spPr/>
      <dgm:t>
        <a:bodyPr/>
        <a:lstStyle/>
        <a:p>
          <a:endParaRPr lang="zh-TW" altLang="en-US"/>
        </a:p>
      </dgm:t>
    </dgm:pt>
    <dgm:pt modelId="{178828A9-BD11-4EC0-B8D7-FBBB81B09825}" type="parTrans" cxnId="{E7245648-E6E9-43E0-A8E5-C3E1A4E01930}">
      <dgm:prSet/>
      <dgm:spPr/>
      <dgm:t>
        <a:bodyPr/>
        <a:lstStyle/>
        <a:p>
          <a:endParaRPr lang="zh-TW" altLang="en-US"/>
        </a:p>
      </dgm:t>
    </dgm:pt>
    <dgm:pt modelId="{0DCC49FE-BA61-4406-9346-5CF66F996EBD}" type="sibTrans" cxnId="{E7245648-E6E9-43E0-A8E5-C3E1A4E01930}">
      <dgm:prSet/>
      <dgm:spPr/>
      <dgm:t>
        <a:bodyPr/>
        <a:lstStyle/>
        <a:p>
          <a:endParaRPr lang="zh-TW" altLang="en-US"/>
        </a:p>
      </dgm:t>
    </dgm:pt>
    <dgm:pt modelId="{AA23442E-1A5F-4656-90DD-CAA264450224}" type="pres">
      <dgm:prSet presAssocID="{C5FE8A38-2CA4-4D1D-B550-2B5571758FDF}" presName="Name0" presStyleCnt="0">
        <dgm:presLayoutVars>
          <dgm:chMax/>
          <dgm:chPref/>
          <dgm:dir/>
          <dgm:animLvl val="lvl"/>
          <dgm:resizeHandles val="exact"/>
        </dgm:presLayoutVars>
      </dgm:prSet>
      <dgm:spPr/>
    </dgm:pt>
    <dgm:pt modelId="{1E9E5124-C665-4CBE-A3B5-ABCF897EF610}" type="pres">
      <dgm:prSet presAssocID="{7D7BA74D-E8D7-4659-898D-EF2353D96D30}" presName="composite" presStyleCnt="0"/>
      <dgm:spPr/>
    </dgm:pt>
    <dgm:pt modelId="{7AB2D06D-92C8-47F0-A16C-B04C903DA26C}" type="pres">
      <dgm:prSet presAssocID="{7D7BA74D-E8D7-4659-898D-EF2353D96D30}" presName="Image" presStyleLbl="align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E3080C4-1652-4D56-8D12-82BD6EDF0CAF}" type="pres">
      <dgm:prSet presAssocID="{7D7BA74D-E8D7-4659-898D-EF2353D96D30}" presName="Accent" presStyleLbl="parChTrans1D1" presStyleIdx="0" presStyleCnt="2"/>
      <dgm:spPr/>
    </dgm:pt>
    <dgm:pt modelId="{75C758CA-4E77-4418-A187-C57140104520}" type="pres">
      <dgm:prSet presAssocID="{7D7BA74D-E8D7-4659-898D-EF2353D96D30}" presName="Paren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46557380-16B3-4E43-A8C6-800FB7B8260A}" type="pres">
      <dgm:prSet presAssocID="{7D2C5BE8-DD35-445C-96A3-E1022FF51C15}" presName="sibTrans" presStyleCnt="0"/>
      <dgm:spPr/>
    </dgm:pt>
    <dgm:pt modelId="{1FC3BB7B-F231-4854-BC31-B1366057B35E}" type="pres">
      <dgm:prSet presAssocID="{767D776C-F547-47EA-8649-92C9A216CE72}" presName="composite" presStyleCnt="0"/>
      <dgm:spPr/>
    </dgm:pt>
    <dgm:pt modelId="{679F0347-CDA1-429F-B2DC-D25590E15FD6}" type="pres">
      <dgm:prSet presAssocID="{767D776C-F547-47EA-8649-92C9A216CE72}" presName="Image" presStyleLbl="alignNode1" presStyleIdx="1" presStyleCnt="2" custLinFactNeighborX="-2869" custLinFactNeighborY="1066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E441EE1-76F0-4428-846A-7C6177F71B29}" type="pres">
      <dgm:prSet presAssocID="{767D776C-F547-47EA-8649-92C9A216CE72}" presName="Accent" presStyleLbl="parChTrans1D1" presStyleIdx="1" presStyleCnt="2"/>
      <dgm:spPr/>
    </dgm:pt>
    <dgm:pt modelId="{8B4F1AFC-A3DF-4428-AD2F-6627B343975E}" type="pres">
      <dgm:prSet presAssocID="{767D776C-F547-47EA-8649-92C9A216CE72}" presName="Parent" presStyleLbl="revTx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7245648-E6E9-43E0-A8E5-C3E1A4E01930}" srcId="{C5FE8A38-2CA4-4D1D-B550-2B5571758FDF}" destId="{767D776C-F547-47EA-8649-92C9A216CE72}" srcOrd="1" destOrd="0" parTransId="{178828A9-BD11-4EC0-B8D7-FBBB81B09825}" sibTransId="{0DCC49FE-BA61-4406-9346-5CF66F996EBD}"/>
    <dgm:cxn modelId="{E10ABCAC-4A43-4025-A0AD-DB12FAD37308}" type="presOf" srcId="{7D7BA74D-E8D7-4659-898D-EF2353D96D30}" destId="{75C758CA-4E77-4418-A187-C57140104520}" srcOrd="0" destOrd="0" presId="urn:microsoft.com/office/officeart/2008/layout/PictureLineup"/>
    <dgm:cxn modelId="{4DE8081E-7979-4819-BDB3-3CF4BE82BE6B}" srcId="{C5FE8A38-2CA4-4D1D-B550-2B5571758FDF}" destId="{7D7BA74D-E8D7-4659-898D-EF2353D96D30}" srcOrd="0" destOrd="0" parTransId="{12B46C5B-71FA-4250-A45B-BC16EC277FCA}" sibTransId="{7D2C5BE8-DD35-445C-96A3-E1022FF51C15}"/>
    <dgm:cxn modelId="{6D76863D-C01C-4D97-B1DC-89637A9A97DC}" type="presOf" srcId="{767D776C-F547-47EA-8649-92C9A216CE72}" destId="{8B4F1AFC-A3DF-4428-AD2F-6627B343975E}" srcOrd="0" destOrd="0" presId="urn:microsoft.com/office/officeart/2008/layout/PictureLineup"/>
    <dgm:cxn modelId="{35B5B119-9CE1-47A3-8434-87262D8193D4}" type="presOf" srcId="{C5FE8A38-2CA4-4D1D-B550-2B5571758FDF}" destId="{AA23442E-1A5F-4656-90DD-CAA264450224}" srcOrd="0" destOrd="0" presId="urn:microsoft.com/office/officeart/2008/layout/PictureLineup"/>
    <dgm:cxn modelId="{B262E581-1363-48E0-981A-F825EEE3A776}" type="presParOf" srcId="{AA23442E-1A5F-4656-90DD-CAA264450224}" destId="{1E9E5124-C665-4CBE-A3B5-ABCF897EF610}" srcOrd="0" destOrd="0" presId="urn:microsoft.com/office/officeart/2008/layout/PictureLineup"/>
    <dgm:cxn modelId="{1ADC5C77-004C-4E50-A231-06F5FAC678D1}" type="presParOf" srcId="{1E9E5124-C665-4CBE-A3B5-ABCF897EF610}" destId="{7AB2D06D-92C8-47F0-A16C-B04C903DA26C}" srcOrd="0" destOrd="0" presId="urn:microsoft.com/office/officeart/2008/layout/PictureLineup"/>
    <dgm:cxn modelId="{9338B70E-707F-4288-978B-F775B4324520}" type="presParOf" srcId="{1E9E5124-C665-4CBE-A3B5-ABCF897EF610}" destId="{FE3080C4-1652-4D56-8D12-82BD6EDF0CAF}" srcOrd="1" destOrd="0" presId="urn:microsoft.com/office/officeart/2008/layout/PictureLineup"/>
    <dgm:cxn modelId="{A46A062A-01B1-4BC2-8305-E8673EE1C62C}" type="presParOf" srcId="{1E9E5124-C665-4CBE-A3B5-ABCF897EF610}" destId="{75C758CA-4E77-4418-A187-C57140104520}" srcOrd="2" destOrd="0" presId="urn:microsoft.com/office/officeart/2008/layout/PictureLineup"/>
    <dgm:cxn modelId="{E9703376-8FBD-4D5A-8DA1-F0EE422F56DD}" type="presParOf" srcId="{AA23442E-1A5F-4656-90DD-CAA264450224}" destId="{46557380-16B3-4E43-A8C6-800FB7B8260A}" srcOrd="1" destOrd="0" presId="urn:microsoft.com/office/officeart/2008/layout/PictureLineup"/>
    <dgm:cxn modelId="{0F18A613-BBD8-4B48-9D52-EBBACB50AD8B}" type="presParOf" srcId="{AA23442E-1A5F-4656-90DD-CAA264450224}" destId="{1FC3BB7B-F231-4854-BC31-B1366057B35E}" srcOrd="2" destOrd="0" presId="urn:microsoft.com/office/officeart/2008/layout/PictureLineup"/>
    <dgm:cxn modelId="{C86E98D9-2E0D-4A02-8754-6EEF2A80B6EF}" type="presParOf" srcId="{1FC3BB7B-F231-4854-BC31-B1366057B35E}" destId="{679F0347-CDA1-429F-B2DC-D25590E15FD6}" srcOrd="0" destOrd="0" presId="urn:microsoft.com/office/officeart/2008/layout/PictureLineup"/>
    <dgm:cxn modelId="{90895369-72E5-4BAC-B5D4-1177F510D6E7}" type="presParOf" srcId="{1FC3BB7B-F231-4854-BC31-B1366057B35E}" destId="{9E441EE1-76F0-4428-846A-7C6177F71B29}" srcOrd="1" destOrd="0" presId="urn:microsoft.com/office/officeart/2008/layout/PictureLineup"/>
    <dgm:cxn modelId="{4F20285A-3754-4815-B31C-DAB869CD8F2F}" type="presParOf" srcId="{1FC3BB7B-F231-4854-BC31-B1366057B35E}" destId="{8B4F1AFC-A3DF-4428-AD2F-6627B343975E}" srcOrd="2" destOrd="0" presId="urn:microsoft.com/office/officeart/2008/layout/PictureLineup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013F33-EC47-4321-A2FB-55C00B6A1C9F}" type="doc">
      <dgm:prSet loTypeId="urn:microsoft.com/office/officeart/2008/layout/PictureLineup" loCatId="picture" qsTypeId="urn:microsoft.com/office/officeart/2005/8/quickstyle/simple1" qsCatId="simple" csTypeId="urn:microsoft.com/office/officeart/2005/8/colors/accent1_2" csCatId="accent1"/>
      <dgm:spPr/>
    </dgm:pt>
    <dgm:pt modelId="{5341287F-EAAB-448B-9DB8-D38A5E4ED2E8}">
      <dgm:prSet phldrT="[文字]" phldr="1"/>
      <dgm:spPr/>
      <dgm:t>
        <a:bodyPr/>
        <a:lstStyle/>
        <a:p>
          <a:endParaRPr lang="zh-TW" altLang="en-US" dirty="0"/>
        </a:p>
      </dgm:t>
    </dgm:pt>
    <dgm:pt modelId="{0D6E1E14-6194-4FF3-A3EA-2B9DA0E6CF3F}" type="parTrans" cxnId="{E5152C4F-F832-48F6-83CA-AAD8C61BFDCC}">
      <dgm:prSet/>
      <dgm:spPr/>
      <dgm:t>
        <a:bodyPr/>
        <a:lstStyle/>
        <a:p>
          <a:endParaRPr lang="zh-TW" altLang="en-US"/>
        </a:p>
      </dgm:t>
    </dgm:pt>
    <dgm:pt modelId="{E8CB7416-A711-4EEE-8DAD-82C291766D54}" type="sibTrans" cxnId="{E5152C4F-F832-48F6-83CA-AAD8C61BFDCC}">
      <dgm:prSet/>
      <dgm:spPr/>
      <dgm:t>
        <a:bodyPr/>
        <a:lstStyle/>
        <a:p>
          <a:endParaRPr lang="zh-TW" altLang="en-US"/>
        </a:p>
      </dgm:t>
    </dgm:pt>
    <dgm:pt modelId="{8ED64D3B-7D97-4D50-B48C-56BA7960C20B}">
      <dgm:prSet phldrT="[文字]" phldr="1"/>
      <dgm:spPr/>
      <dgm:t>
        <a:bodyPr/>
        <a:lstStyle/>
        <a:p>
          <a:endParaRPr lang="zh-TW" altLang="en-US"/>
        </a:p>
      </dgm:t>
    </dgm:pt>
    <dgm:pt modelId="{220F11FF-23AB-4A12-926D-2CA30F4A7486}" type="parTrans" cxnId="{ACA57548-B3D7-43DE-8001-E4E7A2B998DA}">
      <dgm:prSet/>
      <dgm:spPr/>
      <dgm:t>
        <a:bodyPr/>
        <a:lstStyle/>
        <a:p>
          <a:endParaRPr lang="zh-TW" altLang="en-US"/>
        </a:p>
      </dgm:t>
    </dgm:pt>
    <dgm:pt modelId="{A71E93AD-2123-4EEC-A078-E3294B180C27}" type="sibTrans" cxnId="{ACA57548-B3D7-43DE-8001-E4E7A2B998DA}">
      <dgm:prSet/>
      <dgm:spPr/>
      <dgm:t>
        <a:bodyPr/>
        <a:lstStyle/>
        <a:p>
          <a:endParaRPr lang="zh-TW" altLang="en-US"/>
        </a:p>
      </dgm:t>
    </dgm:pt>
    <dgm:pt modelId="{32C09984-D5AD-44FE-A682-0B83C0464F37}" type="pres">
      <dgm:prSet presAssocID="{71013F33-EC47-4321-A2FB-55C00B6A1C9F}" presName="Name0" presStyleCnt="0">
        <dgm:presLayoutVars>
          <dgm:chMax/>
          <dgm:chPref/>
          <dgm:dir/>
          <dgm:animLvl val="lvl"/>
          <dgm:resizeHandles val="exact"/>
        </dgm:presLayoutVars>
      </dgm:prSet>
      <dgm:spPr/>
    </dgm:pt>
    <dgm:pt modelId="{FB40B315-C634-49CB-8C7C-0039094BC5FF}" type="pres">
      <dgm:prSet presAssocID="{5341287F-EAAB-448B-9DB8-D38A5E4ED2E8}" presName="composite" presStyleCnt="0"/>
      <dgm:spPr/>
    </dgm:pt>
    <dgm:pt modelId="{4E23E5C7-D3F1-4929-BCED-05298535C1F8}" type="pres">
      <dgm:prSet presAssocID="{5341287F-EAAB-448B-9DB8-D38A5E4ED2E8}" presName="Image" presStyleLbl="alignNode1" presStyleIdx="0" presStyleCnt="2" custLinFactNeighborX="-76" custLinFactNeighborY="5117"/>
      <dgm:spPr/>
      <dgm:t>
        <a:bodyPr/>
        <a:lstStyle/>
        <a:p>
          <a:endParaRPr lang="zh-TW" altLang="en-US"/>
        </a:p>
      </dgm:t>
    </dgm:pt>
    <dgm:pt modelId="{DA7B5A85-8622-491E-B7AF-B9B989DE985E}" type="pres">
      <dgm:prSet presAssocID="{5341287F-EAAB-448B-9DB8-D38A5E4ED2E8}" presName="Accent" presStyleLbl="parChTrans1D1" presStyleIdx="0" presStyleCnt="2"/>
      <dgm:spPr/>
    </dgm:pt>
    <dgm:pt modelId="{A4442E75-558B-4EFF-86E5-C7D7D3A3830E}" type="pres">
      <dgm:prSet presAssocID="{5341287F-EAAB-448B-9DB8-D38A5E4ED2E8}" presName="Paren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01861391-9FB5-4BEF-A16C-2D3418EB9DE2}" type="pres">
      <dgm:prSet presAssocID="{E8CB7416-A711-4EEE-8DAD-82C291766D54}" presName="sibTrans" presStyleCnt="0"/>
      <dgm:spPr/>
    </dgm:pt>
    <dgm:pt modelId="{73539C09-5536-4187-8AD9-C46BC38E9888}" type="pres">
      <dgm:prSet presAssocID="{8ED64D3B-7D97-4D50-B48C-56BA7960C20B}" presName="composite" presStyleCnt="0"/>
      <dgm:spPr/>
    </dgm:pt>
    <dgm:pt modelId="{023780DE-85BA-4062-B99A-0DCC8D43BC46}" type="pres">
      <dgm:prSet presAssocID="{8ED64D3B-7D97-4D50-B48C-56BA7960C20B}" presName="Image" presStyleLbl="alignNode1" presStyleIdx="1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8F1EC62-2AA8-4EAA-B82F-C616FF18A4B4}" type="pres">
      <dgm:prSet presAssocID="{8ED64D3B-7D97-4D50-B48C-56BA7960C20B}" presName="Accent" presStyleLbl="parChTrans1D1" presStyleIdx="1" presStyleCnt="2"/>
      <dgm:spPr/>
    </dgm:pt>
    <dgm:pt modelId="{A29C4951-1790-4D74-9031-5617E8AA720E}" type="pres">
      <dgm:prSet presAssocID="{8ED64D3B-7D97-4D50-B48C-56BA7960C20B}" presName="Parent" presStyleLbl="revTx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9768093-5842-49EE-8F5C-ED3DAFF93F54}" type="presOf" srcId="{71013F33-EC47-4321-A2FB-55C00B6A1C9F}" destId="{32C09984-D5AD-44FE-A682-0B83C0464F37}" srcOrd="0" destOrd="0" presId="urn:microsoft.com/office/officeart/2008/layout/PictureLineup"/>
    <dgm:cxn modelId="{A8D62B9D-B79B-4106-AFAE-9BBC0E17BF12}" type="presOf" srcId="{5341287F-EAAB-448B-9DB8-D38A5E4ED2E8}" destId="{A4442E75-558B-4EFF-86E5-C7D7D3A3830E}" srcOrd="0" destOrd="0" presId="urn:microsoft.com/office/officeart/2008/layout/PictureLineup"/>
    <dgm:cxn modelId="{B4830000-BE94-4CE5-AF77-DAFD660958D6}" type="presOf" srcId="{8ED64D3B-7D97-4D50-B48C-56BA7960C20B}" destId="{A29C4951-1790-4D74-9031-5617E8AA720E}" srcOrd="0" destOrd="0" presId="urn:microsoft.com/office/officeart/2008/layout/PictureLineup"/>
    <dgm:cxn modelId="{E5152C4F-F832-48F6-83CA-AAD8C61BFDCC}" srcId="{71013F33-EC47-4321-A2FB-55C00B6A1C9F}" destId="{5341287F-EAAB-448B-9DB8-D38A5E4ED2E8}" srcOrd="0" destOrd="0" parTransId="{0D6E1E14-6194-4FF3-A3EA-2B9DA0E6CF3F}" sibTransId="{E8CB7416-A711-4EEE-8DAD-82C291766D54}"/>
    <dgm:cxn modelId="{ACA57548-B3D7-43DE-8001-E4E7A2B998DA}" srcId="{71013F33-EC47-4321-A2FB-55C00B6A1C9F}" destId="{8ED64D3B-7D97-4D50-B48C-56BA7960C20B}" srcOrd="1" destOrd="0" parTransId="{220F11FF-23AB-4A12-926D-2CA30F4A7486}" sibTransId="{A71E93AD-2123-4EEC-A078-E3294B180C27}"/>
    <dgm:cxn modelId="{7DEB316B-46F8-415C-9F52-54D365E34648}" type="presParOf" srcId="{32C09984-D5AD-44FE-A682-0B83C0464F37}" destId="{FB40B315-C634-49CB-8C7C-0039094BC5FF}" srcOrd="0" destOrd="0" presId="urn:microsoft.com/office/officeart/2008/layout/PictureLineup"/>
    <dgm:cxn modelId="{C0252A09-2C87-49D9-8EC8-71D15A7347D1}" type="presParOf" srcId="{FB40B315-C634-49CB-8C7C-0039094BC5FF}" destId="{4E23E5C7-D3F1-4929-BCED-05298535C1F8}" srcOrd="0" destOrd="0" presId="urn:microsoft.com/office/officeart/2008/layout/PictureLineup"/>
    <dgm:cxn modelId="{F6544998-723A-4AB5-88E4-334A71F8834B}" type="presParOf" srcId="{FB40B315-C634-49CB-8C7C-0039094BC5FF}" destId="{DA7B5A85-8622-491E-B7AF-B9B989DE985E}" srcOrd="1" destOrd="0" presId="urn:microsoft.com/office/officeart/2008/layout/PictureLineup"/>
    <dgm:cxn modelId="{86FE66F7-E626-4331-B272-EC456C86373E}" type="presParOf" srcId="{FB40B315-C634-49CB-8C7C-0039094BC5FF}" destId="{A4442E75-558B-4EFF-86E5-C7D7D3A3830E}" srcOrd="2" destOrd="0" presId="urn:microsoft.com/office/officeart/2008/layout/PictureLineup"/>
    <dgm:cxn modelId="{28F2B2E6-E7C5-41D0-885F-44DEECBCF616}" type="presParOf" srcId="{32C09984-D5AD-44FE-A682-0B83C0464F37}" destId="{01861391-9FB5-4BEF-A16C-2D3418EB9DE2}" srcOrd="1" destOrd="0" presId="urn:microsoft.com/office/officeart/2008/layout/PictureLineup"/>
    <dgm:cxn modelId="{CA530C7F-A441-4CC9-BC6F-52087121778C}" type="presParOf" srcId="{32C09984-D5AD-44FE-A682-0B83C0464F37}" destId="{73539C09-5536-4187-8AD9-C46BC38E9888}" srcOrd="2" destOrd="0" presId="urn:microsoft.com/office/officeart/2008/layout/PictureLineup"/>
    <dgm:cxn modelId="{DE1DBE04-0D1D-449E-9AD2-F2099EE1C2EC}" type="presParOf" srcId="{73539C09-5536-4187-8AD9-C46BC38E9888}" destId="{023780DE-85BA-4062-B99A-0DCC8D43BC46}" srcOrd="0" destOrd="0" presId="urn:microsoft.com/office/officeart/2008/layout/PictureLineup"/>
    <dgm:cxn modelId="{3D3F89B1-BEED-4C07-BFBC-2C74BBAC4788}" type="presParOf" srcId="{73539C09-5536-4187-8AD9-C46BC38E9888}" destId="{D8F1EC62-2AA8-4EAA-B82F-C616FF18A4B4}" srcOrd="1" destOrd="0" presId="urn:microsoft.com/office/officeart/2008/layout/PictureLineup"/>
    <dgm:cxn modelId="{6123E00A-602C-4963-80E5-E59403A151A3}" type="presParOf" srcId="{73539C09-5536-4187-8AD9-C46BC38E9888}" destId="{A29C4951-1790-4D74-9031-5617E8AA720E}" srcOrd="2" destOrd="0" presId="urn:microsoft.com/office/officeart/2008/layout/PictureLineup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2A155A-D0B6-4628-BD2D-A8AB5D361461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71D6E9D-A848-42F4-826D-4DB704E5D704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7186D501-FD82-4B2D-9C1D-E8F26C511E38}" type="parTrans" cxnId="{3293A3C9-38B0-42ED-A2F8-02FCEC03E48A}">
      <dgm:prSet/>
      <dgm:spPr/>
      <dgm:t>
        <a:bodyPr/>
        <a:lstStyle/>
        <a:p>
          <a:endParaRPr lang="zh-TW" altLang="en-US"/>
        </a:p>
      </dgm:t>
    </dgm:pt>
    <dgm:pt modelId="{5658E60B-0D90-431A-A6DA-13A83C867D0F}" type="sibTrans" cxnId="{3293A3C9-38B0-42ED-A2F8-02FCEC03E48A}">
      <dgm:prSet/>
      <dgm:spPr/>
      <dgm:t>
        <a:bodyPr/>
        <a:lstStyle/>
        <a:p>
          <a:endParaRPr lang="zh-TW" altLang="en-US"/>
        </a:p>
      </dgm:t>
    </dgm:pt>
    <dgm:pt modelId="{CA5F92CC-44BE-4FCB-B801-584AF0B61594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69EDE6CE-EE2D-46FD-8883-FCFF827D0D91}" type="parTrans" cxnId="{03F9681D-D33E-4BC1-9B0E-DBC60DA4A3C5}">
      <dgm:prSet/>
      <dgm:spPr/>
      <dgm:t>
        <a:bodyPr/>
        <a:lstStyle/>
        <a:p>
          <a:endParaRPr lang="zh-TW" altLang="en-US"/>
        </a:p>
      </dgm:t>
    </dgm:pt>
    <dgm:pt modelId="{ADAE6E25-EBBD-4911-99D3-25528B7C10EB}" type="sibTrans" cxnId="{03F9681D-D33E-4BC1-9B0E-DBC60DA4A3C5}">
      <dgm:prSet/>
      <dgm:spPr/>
      <dgm:t>
        <a:bodyPr/>
        <a:lstStyle/>
        <a:p>
          <a:endParaRPr lang="zh-TW" altLang="en-US"/>
        </a:p>
      </dgm:t>
    </dgm:pt>
    <dgm:pt modelId="{BED099E6-6F05-4F33-A10B-147DE475018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B060B85-364D-42BC-9E5B-63756D507E60}" type="parTrans" cxnId="{FB5AF168-4780-4F53-9876-FF728E3E7B9B}">
      <dgm:prSet/>
      <dgm:spPr/>
      <dgm:t>
        <a:bodyPr/>
        <a:lstStyle/>
        <a:p>
          <a:endParaRPr lang="zh-TW" altLang="en-US"/>
        </a:p>
      </dgm:t>
    </dgm:pt>
    <dgm:pt modelId="{4E2D4AD9-B110-4A31-BBFF-F683A96FA291}" type="sibTrans" cxnId="{FB5AF168-4780-4F53-9876-FF728E3E7B9B}">
      <dgm:prSet/>
      <dgm:spPr/>
      <dgm:t>
        <a:bodyPr/>
        <a:lstStyle/>
        <a:p>
          <a:endParaRPr lang="zh-TW" altLang="en-US"/>
        </a:p>
      </dgm:t>
    </dgm:pt>
    <dgm:pt modelId="{A19082A4-97E1-4C4A-949B-BA8039C9F78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654928B-E8A9-44EE-91C5-6DA4F4C0E8CC}" type="parTrans" cxnId="{9D9A6B27-629D-4EEA-93A7-EE5C6391D24D}">
      <dgm:prSet/>
      <dgm:spPr/>
      <dgm:t>
        <a:bodyPr/>
        <a:lstStyle/>
        <a:p>
          <a:endParaRPr lang="zh-TW" altLang="en-US"/>
        </a:p>
      </dgm:t>
    </dgm:pt>
    <dgm:pt modelId="{06778DB0-0789-46CC-8E35-276CFBD66D0F}" type="sibTrans" cxnId="{9D9A6B27-629D-4EEA-93A7-EE5C6391D24D}">
      <dgm:prSet/>
      <dgm:spPr/>
      <dgm:t>
        <a:bodyPr/>
        <a:lstStyle/>
        <a:p>
          <a:endParaRPr lang="zh-TW" altLang="en-US"/>
        </a:p>
      </dgm:t>
    </dgm:pt>
    <dgm:pt modelId="{A2DEE324-B2AE-435D-8AD5-D7A453DD0F82}" type="pres">
      <dgm:prSet presAssocID="{7A2A155A-D0B6-4628-BD2D-A8AB5D361461}" presName="rootNode" presStyleCnt="0">
        <dgm:presLayoutVars>
          <dgm:chMax/>
          <dgm:chPref/>
          <dgm:dir/>
          <dgm:animLvl val="lvl"/>
        </dgm:presLayoutVars>
      </dgm:prSet>
      <dgm:spPr/>
    </dgm:pt>
    <dgm:pt modelId="{A306359C-FDD4-4CFE-BB89-2AA277663E03}" type="pres">
      <dgm:prSet presAssocID="{671D6E9D-A848-42F4-826D-4DB704E5D704}" presName="composite" presStyleCnt="0"/>
      <dgm:spPr/>
    </dgm:pt>
    <dgm:pt modelId="{025842F5-0319-44A6-87B8-6D8819ADD0C0}" type="pres">
      <dgm:prSet presAssocID="{671D6E9D-A848-42F4-826D-4DB704E5D70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5FFF254-8B58-4426-B967-61625B23FA58}" type="pres">
      <dgm:prSet presAssocID="{671D6E9D-A848-42F4-826D-4DB704E5D70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82F0950-A3E5-4684-87F0-3DD81E3C54C9}" type="pres">
      <dgm:prSet presAssocID="{671D6E9D-A848-42F4-826D-4DB704E5D70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AAF3C85-76A7-4299-8253-D5F569CFAECE}" type="pres">
      <dgm:prSet presAssocID="{5658E60B-0D90-431A-A6DA-13A83C867D0F}" presName="sibTrans" presStyleCnt="0"/>
      <dgm:spPr/>
    </dgm:pt>
    <dgm:pt modelId="{74F04A98-582D-4569-9F48-28121C96D3C5}" type="pres">
      <dgm:prSet presAssocID="{BED099E6-6F05-4F33-A10B-147DE4750186}" presName="composite" presStyleCnt="0"/>
      <dgm:spPr/>
    </dgm:pt>
    <dgm:pt modelId="{F0A8AD41-0F71-4E82-957F-5FDB52106030}" type="pres">
      <dgm:prSet presAssocID="{BED099E6-6F05-4F33-A10B-147DE475018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C0E1968-0921-49F5-AE77-0AC12C48CBA0}" type="pres">
      <dgm:prSet presAssocID="{BED099E6-6F05-4F33-A10B-147DE4750186}" presName="Image" presStyleLbl="bgImgPlace1" presStyleIdx="1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ED4EAE-935E-44DC-A135-B24AB143C8B8}" type="pres">
      <dgm:prSet presAssocID="{BED099E6-6F05-4F33-A10B-147DE475018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293A3C9-38B0-42ED-A2F8-02FCEC03E48A}" srcId="{7A2A155A-D0B6-4628-BD2D-A8AB5D361461}" destId="{671D6E9D-A848-42F4-826D-4DB704E5D704}" srcOrd="0" destOrd="0" parTransId="{7186D501-FD82-4B2D-9C1D-E8F26C511E38}" sibTransId="{5658E60B-0D90-431A-A6DA-13A83C867D0F}"/>
    <dgm:cxn modelId="{9D9A6B27-629D-4EEA-93A7-EE5C6391D24D}" srcId="{BED099E6-6F05-4F33-A10B-147DE4750186}" destId="{A19082A4-97E1-4C4A-949B-BA8039C9F787}" srcOrd="0" destOrd="0" parTransId="{E654928B-E8A9-44EE-91C5-6DA4F4C0E8CC}" sibTransId="{06778DB0-0789-46CC-8E35-276CFBD66D0F}"/>
    <dgm:cxn modelId="{05498FA6-1589-4D5C-B0A1-4545020F188E}" type="presOf" srcId="{671D6E9D-A848-42F4-826D-4DB704E5D704}" destId="{025842F5-0319-44A6-87B8-6D8819ADD0C0}" srcOrd="0" destOrd="0" presId="urn:microsoft.com/office/officeart/2008/layout/TitledPictureBlocks"/>
    <dgm:cxn modelId="{BE1D3E47-1533-4547-BABB-7D4B0B01A1D1}" type="presOf" srcId="{BED099E6-6F05-4F33-A10B-147DE4750186}" destId="{F0A8AD41-0F71-4E82-957F-5FDB52106030}" srcOrd="0" destOrd="0" presId="urn:microsoft.com/office/officeart/2008/layout/TitledPictureBlocks"/>
    <dgm:cxn modelId="{2044AC46-F286-4EAD-B9BF-2C918EA7D5F0}" type="presOf" srcId="{A19082A4-97E1-4C4A-949B-BA8039C9F787}" destId="{B6ED4EAE-935E-44DC-A135-B24AB143C8B8}" srcOrd="0" destOrd="0" presId="urn:microsoft.com/office/officeart/2008/layout/TitledPictureBlocks"/>
    <dgm:cxn modelId="{08097945-FB05-4CE0-80E1-CD800FCFFC78}" type="presOf" srcId="{CA5F92CC-44BE-4FCB-B801-584AF0B61594}" destId="{D82F0950-A3E5-4684-87F0-3DD81E3C54C9}" srcOrd="0" destOrd="0" presId="urn:microsoft.com/office/officeart/2008/layout/TitledPictureBlocks"/>
    <dgm:cxn modelId="{A36F08E4-6936-4711-9336-AB260A6DE142}" type="presOf" srcId="{7A2A155A-D0B6-4628-BD2D-A8AB5D361461}" destId="{A2DEE324-B2AE-435D-8AD5-D7A453DD0F82}" srcOrd="0" destOrd="0" presId="urn:microsoft.com/office/officeart/2008/layout/TitledPictureBlocks"/>
    <dgm:cxn modelId="{03F9681D-D33E-4BC1-9B0E-DBC60DA4A3C5}" srcId="{671D6E9D-A848-42F4-826D-4DB704E5D704}" destId="{CA5F92CC-44BE-4FCB-B801-584AF0B61594}" srcOrd="0" destOrd="0" parTransId="{69EDE6CE-EE2D-46FD-8883-FCFF827D0D91}" sibTransId="{ADAE6E25-EBBD-4911-99D3-25528B7C10EB}"/>
    <dgm:cxn modelId="{FB5AF168-4780-4F53-9876-FF728E3E7B9B}" srcId="{7A2A155A-D0B6-4628-BD2D-A8AB5D361461}" destId="{BED099E6-6F05-4F33-A10B-147DE4750186}" srcOrd="1" destOrd="0" parTransId="{7B060B85-364D-42BC-9E5B-63756D507E60}" sibTransId="{4E2D4AD9-B110-4A31-BBFF-F683A96FA291}"/>
    <dgm:cxn modelId="{B2DD155D-01AD-404A-8FCD-D27691CEADE6}" type="presParOf" srcId="{A2DEE324-B2AE-435D-8AD5-D7A453DD0F82}" destId="{A306359C-FDD4-4CFE-BB89-2AA277663E03}" srcOrd="0" destOrd="0" presId="urn:microsoft.com/office/officeart/2008/layout/TitledPictureBlocks"/>
    <dgm:cxn modelId="{DBB9A02B-7652-46B2-9DFB-44D50AFB79FF}" type="presParOf" srcId="{A306359C-FDD4-4CFE-BB89-2AA277663E03}" destId="{025842F5-0319-44A6-87B8-6D8819ADD0C0}" srcOrd="0" destOrd="0" presId="urn:microsoft.com/office/officeart/2008/layout/TitledPictureBlocks"/>
    <dgm:cxn modelId="{8A41F92B-3CBF-42C6-A70D-B512F369EA36}" type="presParOf" srcId="{A306359C-FDD4-4CFE-BB89-2AA277663E03}" destId="{35FFF254-8B58-4426-B967-61625B23FA58}" srcOrd="1" destOrd="0" presId="urn:microsoft.com/office/officeart/2008/layout/TitledPictureBlocks"/>
    <dgm:cxn modelId="{9DEF4A68-150E-44A9-BDDF-D1A816037631}" type="presParOf" srcId="{A306359C-FDD4-4CFE-BB89-2AA277663E03}" destId="{D82F0950-A3E5-4684-87F0-3DD81E3C54C9}" srcOrd="2" destOrd="0" presId="urn:microsoft.com/office/officeart/2008/layout/TitledPictureBlocks"/>
    <dgm:cxn modelId="{4AA136DF-737E-41B2-B07C-BDF164CF594A}" type="presParOf" srcId="{A2DEE324-B2AE-435D-8AD5-D7A453DD0F82}" destId="{0AAF3C85-76A7-4299-8253-D5F569CFAECE}" srcOrd="1" destOrd="0" presId="urn:microsoft.com/office/officeart/2008/layout/TitledPictureBlocks"/>
    <dgm:cxn modelId="{3BFD31A9-2F69-4844-BA05-CD5E59058193}" type="presParOf" srcId="{A2DEE324-B2AE-435D-8AD5-D7A453DD0F82}" destId="{74F04A98-582D-4569-9F48-28121C96D3C5}" srcOrd="2" destOrd="0" presId="urn:microsoft.com/office/officeart/2008/layout/TitledPictureBlocks"/>
    <dgm:cxn modelId="{41F7C908-F2FD-4D2C-98EF-51DA32267CD1}" type="presParOf" srcId="{74F04A98-582D-4569-9F48-28121C96D3C5}" destId="{F0A8AD41-0F71-4E82-957F-5FDB52106030}" srcOrd="0" destOrd="0" presId="urn:microsoft.com/office/officeart/2008/layout/TitledPictureBlocks"/>
    <dgm:cxn modelId="{8928236B-0521-45CE-A894-DB206EFD169B}" type="presParOf" srcId="{74F04A98-582D-4569-9F48-28121C96D3C5}" destId="{EC0E1968-0921-49F5-AE77-0AC12C48CBA0}" srcOrd="1" destOrd="0" presId="urn:microsoft.com/office/officeart/2008/layout/TitledPictureBlocks"/>
    <dgm:cxn modelId="{619699F4-2975-46D6-9288-32BE5CBCC45B}" type="presParOf" srcId="{74F04A98-582D-4569-9F48-28121C96D3C5}" destId="{B6ED4EAE-935E-44DC-A135-B24AB143C8B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DD1E0B-1F58-4043-AFFB-8BAEF8790CE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3AF7859-C457-42A2-81A9-6798516C036C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E76CDF20-C61A-4247-A256-CF5441FCFDC0}" type="parTrans" cxnId="{8571ADEE-21CF-4E02-B95A-0614EF0DCE28}">
      <dgm:prSet/>
      <dgm:spPr/>
      <dgm:t>
        <a:bodyPr/>
        <a:lstStyle/>
        <a:p>
          <a:endParaRPr lang="zh-TW" altLang="en-US"/>
        </a:p>
      </dgm:t>
    </dgm:pt>
    <dgm:pt modelId="{E1D81089-1A13-408C-A26F-9CB93D191C99}" type="sibTrans" cxnId="{8571ADEE-21CF-4E02-B95A-0614EF0DCE28}">
      <dgm:prSet/>
      <dgm:spPr/>
      <dgm:t>
        <a:bodyPr/>
        <a:lstStyle/>
        <a:p>
          <a:endParaRPr lang="zh-TW" altLang="en-US"/>
        </a:p>
      </dgm:t>
    </dgm:pt>
    <dgm:pt modelId="{7FDE73C6-A7D9-46AA-AC5A-EDF5EA72B39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BD21F1D-45FC-4398-8208-A8CDE48751EA}" type="parTrans" cxnId="{1EC29180-9B28-471C-892E-C45A51A01556}">
      <dgm:prSet/>
      <dgm:spPr/>
      <dgm:t>
        <a:bodyPr/>
        <a:lstStyle/>
        <a:p>
          <a:endParaRPr lang="zh-TW" altLang="en-US"/>
        </a:p>
      </dgm:t>
    </dgm:pt>
    <dgm:pt modelId="{60D8667D-E09C-486D-B4F3-169CC2861856}" type="sibTrans" cxnId="{1EC29180-9B28-471C-892E-C45A51A01556}">
      <dgm:prSet/>
      <dgm:spPr/>
      <dgm:t>
        <a:bodyPr/>
        <a:lstStyle/>
        <a:p>
          <a:endParaRPr lang="zh-TW" altLang="en-US"/>
        </a:p>
      </dgm:t>
    </dgm:pt>
    <dgm:pt modelId="{485002B3-8C5E-4113-A2CB-2A27824E41A3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80AB364C-A1B7-42F1-83FB-2683BAA3AF30}" type="parTrans" cxnId="{1A841C20-2E77-45CB-82AD-31310E5023BF}">
      <dgm:prSet/>
      <dgm:spPr/>
      <dgm:t>
        <a:bodyPr/>
        <a:lstStyle/>
        <a:p>
          <a:endParaRPr lang="zh-TW" altLang="en-US"/>
        </a:p>
      </dgm:t>
    </dgm:pt>
    <dgm:pt modelId="{C79C4347-391F-4653-BEE1-B34A128C5527}" type="sibTrans" cxnId="{1A841C20-2E77-45CB-82AD-31310E5023BF}">
      <dgm:prSet/>
      <dgm:spPr/>
      <dgm:t>
        <a:bodyPr/>
        <a:lstStyle/>
        <a:p>
          <a:endParaRPr lang="zh-TW" altLang="en-US"/>
        </a:p>
      </dgm:t>
    </dgm:pt>
    <dgm:pt modelId="{7A66F96A-C7D0-4D3C-9366-3881AC71D3C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46F37EB-B77B-4823-8E41-346BD49C6537}" type="parTrans" cxnId="{5222FDB2-722F-4D96-8E87-8B00FD6C9D34}">
      <dgm:prSet/>
      <dgm:spPr/>
      <dgm:t>
        <a:bodyPr/>
        <a:lstStyle/>
        <a:p>
          <a:endParaRPr lang="zh-TW" altLang="en-US"/>
        </a:p>
      </dgm:t>
    </dgm:pt>
    <dgm:pt modelId="{F80A979F-8550-48A6-A216-79F784B28175}" type="sibTrans" cxnId="{5222FDB2-722F-4D96-8E87-8B00FD6C9D34}">
      <dgm:prSet/>
      <dgm:spPr/>
      <dgm:t>
        <a:bodyPr/>
        <a:lstStyle/>
        <a:p>
          <a:endParaRPr lang="zh-TW" altLang="en-US"/>
        </a:p>
      </dgm:t>
    </dgm:pt>
    <dgm:pt modelId="{BE9FCD44-A7C0-4E18-AB95-7D00E4154949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47E03F7F-2FD7-464B-9946-97B30FB443A6}" type="parTrans" cxnId="{27ABF7C6-4F42-40C9-A989-38C237BE65FB}">
      <dgm:prSet/>
      <dgm:spPr/>
      <dgm:t>
        <a:bodyPr/>
        <a:lstStyle/>
        <a:p>
          <a:endParaRPr lang="zh-TW" altLang="en-US"/>
        </a:p>
      </dgm:t>
    </dgm:pt>
    <dgm:pt modelId="{EAB24048-609C-42D5-B97E-431D82453740}" type="sibTrans" cxnId="{27ABF7C6-4F42-40C9-A989-38C237BE65FB}">
      <dgm:prSet/>
      <dgm:spPr/>
      <dgm:t>
        <a:bodyPr/>
        <a:lstStyle/>
        <a:p>
          <a:endParaRPr lang="zh-TW" altLang="en-US"/>
        </a:p>
      </dgm:t>
    </dgm:pt>
    <dgm:pt modelId="{2A289FE4-D4B8-4214-BD52-D76C627AAE64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D8393306-01D2-4C68-AD6C-910D277D7CB7}" type="parTrans" cxnId="{80F1B5E9-0AA6-43AE-B3C1-02973A5F6F3B}">
      <dgm:prSet/>
      <dgm:spPr/>
      <dgm:t>
        <a:bodyPr/>
        <a:lstStyle/>
        <a:p>
          <a:endParaRPr lang="zh-TW" altLang="en-US"/>
        </a:p>
      </dgm:t>
    </dgm:pt>
    <dgm:pt modelId="{DEDC7FB1-6FFD-4EFF-9864-816E761AC541}" type="sibTrans" cxnId="{80F1B5E9-0AA6-43AE-B3C1-02973A5F6F3B}">
      <dgm:prSet/>
      <dgm:spPr/>
      <dgm:t>
        <a:bodyPr/>
        <a:lstStyle/>
        <a:p>
          <a:endParaRPr lang="zh-TW" altLang="en-US"/>
        </a:p>
      </dgm:t>
    </dgm:pt>
    <dgm:pt modelId="{8E2EDD4D-1F21-4FD3-8651-6030503F8C9C}" type="pres">
      <dgm:prSet presAssocID="{23DD1E0B-1F58-4043-AFFB-8BAEF8790CE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44637D0-3D8D-42DE-8C7C-A785BB782D11}" type="pres">
      <dgm:prSet presAssocID="{23DD1E0B-1F58-4043-AFFB-8BAEF8790CE7}" presName="cycle" presStyleCnt="0"/>
      <dgm:spPr/>
    </dgm:pt>
    <dgm:pt modelId="{78D367B0-C558-4BA2-889B-C76FFA3E0690}" type="pres">
      <dgm:prSet presAssocID="{23DD1E0B-1F58-4043-AFFB-8BAEF8790CE7}" presName="centerShape" presStyleCnt="0"/>
      <dgm:spPr/>
    </dgm:pt>
    <dgm:pt modelId="{2887E440-00D3-4510-A174-5491181B3F1E}" type="pres">
      <dgm:prSet presAssocID="{23DD1E0B-1F58-4043-AFFB-8BAEF8790CE7}" presName="connSite" presStyleLbl="node1" presStyleIdx="0" presStyleCnt="2"/>
      <dgm:spPr/>
    </dgm:pt>
    <dgm:pt modelId="{34476A44-5546-4A6A-8B98-ABAE08A49D4C}" type="pres">
      <dgm:prSet presAssocID="{23DD1E0B-1F58-4043-AFFB-8BAEF8790CE7}" presName="visible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86B08BA-CD69-45D6-B97E-438457781B04}" type="pres">
      <dgm:prSet presAssocID="{E76CDF20-C61A-4247-A256-CF5441FCFDC0}" presName="Name25" presStyleLbl="parChTrans1D1" presStyleIdx="0" presStyleCnt="1"/>
      <dgm:spPr/>
    </dgm:pt>
    <dgm:pt modelId="{2849E16E-1006-438D-84C0-08FAC3DDE153}" type="pres">
      <dgm:prSet presAssocID="{43AF7859-C457-42A2-81A9-6798516C036C}" presName="node" presStyleCnt="0"/>
      <dgm:spPr/>
    </dgm:pt>
    <dgm:pt modelId="{DAEAFE54-D993-461F-B8BD-FB3C55B0F46A}" type="pres">
      <dgm:prSet presAssocID="{43AF7859-C457-42A2-81A9-6798516C036C}" presName="parentNode" presStyleLbl="node1" presStyleIdx="1" presStyleCnt="2">
        <dgm:presLayoutVars>
          <dgm:chMax val="1"/>
          <dgm:bulletEnabled val="1"/>
        </dgm:presLayoutVars>
      </dgm:prSet>
      <dgm:spPr/>
    </dgm:pt>
    <dgm:pt modelId="{DEF05C6B-FA53-42B0-A99F-E1B1A780FB0B}" type="pres">
      <dgm:prSet presAssocID="{43AF7859-C457-42A2-81A9-6798516C036C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65D19C4-186F-4030-A914-1727FBF74EEF}" type="presOf" srcId="{7FDE73C6-A7D9-46AA-AC5A-EDF5EA72B391}" destId="{DEF05C6B-FA53-42B0-A99F-E1B1A780FB0B}" srcOrd="0" destOrd="0" presId="urn:microsoft.com/office/officeart/2005/8/layout/radial2"/>
    <dgm:cxn modelId="{3431C640-7901-4CF8-A950-2A4B6B3A6ADB}" type="presOf" srcId="{43AF7859-C457-42A2-81A9-6798516C036C}" destId="{DAEAFE54-D993-461F-B8BD-FB3C55B0F46A}" srcOrd="0" destOrd="0" presId="urn:microsoft.com/office/officeart/2005/8/layout/radial2"/>
    <dgm:cxn modelId="{DFAFED11-B1B6-4A8F-9766-816DBBA3F816}" type="presOf" srcId="{2A289FE4-D4B8-4214-BD52-D76C627AAE64}" destId="{DEF05C6B-FA53-42B0-A99F-E1B1A780FB0B}" srcOrd="0" destOrd="4" presId="urn:microsoft.com/office/officeart/2005/8/layout/radial2"/>
    <dgm:cxn modelId="{BBE8C8CA-C0F1-43CA-97F2-9E6CB57E044D}" type="presOf" srcId="{E76CDF20-C61A-4247-A256-CF5441FCFDC0}" destId="{F86B08BA-CD69-45D6-B97E-438457781B04}" srcOrd="0" destOrd="0" presId="urn:microsoft.com/office/officeart/2005/8/layout/radial2"/>
    <dgm:cxn modelId="{8571ADEE-21CF-4E02-B95A-0614EF0DCE28}" srcId="{23DD1E0B-1F58-4043-AFFB-8BAEF8790CE7}" destId="{43AF7859-C457-42A2-81A9-6798516C036C}" srcOrd="0" destOrd="0" parTransId="{E76CDF20-C61A-4247-A256-CF5441FCFDC0}" sibTransId="{E1D81089-1A13-408C-A26F-9CB93D191C99}"/>
    <dgm:cxn modelId="{5222FDB2-722F-4D96-8E87-8B00FD6C9D34}" srcId="{43AF7859-C457-42A2-81A9-6798516C036C}" destId="{7A66F96A-C7D0-4D3C-9366-3881AC71D3CF}" srcOrd="2" destOrd="0" parTransId="{446F37EB-B77B-4823-8E41-346BD49C6537}" sibTransId="{F80A979F-8550-48A6-A216-79F784B28175}"/>
    <dgm:cxn modelId="{0F79C0A2-5341-4ED2-8FD6-0C0CD9C3858A}" type="presOf" srcId="{7A66F96A-C7D0-4D3C-9366-3881AC71D3CF}" destId="{DEF05C6B-FA53-42B0-A99F-E1B1A780FB0B}" srcOrd="0" destOrd="2" presId="urn:microsoft.com/office/officeart/2005/8/layout/radial2"/>
    <dgm:cxn modelId="{97089D08-B92E-49D6-AB58-2CD376471406}" type="presOf" srcId="{23DD1E0B-1F58-4043-AFFB-8BAEF8790CE7}" destId="{8E2EDD4D-1F21-4FD3-8651-6030503F8C9C}" srcOrd="0" destOrd="0" presId="urn:microsoft.com/office/officeart/2005/8/layout/radial2"/>
    <dgm:cxn modelId="{AA8045C0-7DFB-461A-8792-1807C36B0D8A}" type="presOf" srcId="{BE9FCD44-A7C0-4E18-AB95-7D00E4154949}" destId="{DEF05C6B-FA53-42B0-A99F-E1B1A780FB0B}" srcOrd="0" destOrd="3" presId="urn:microsoft.com/office/officeart/2005/8/layout/radial2"/>
    <dgm:cxn modelId="{80F1B5E9-0AA6-43AE-B3C1-02973A5F6F3B}" srcId="{43AF7859-C457-42A2-81A9-6798516C036C}" destId="{2A289FE4-D4B8-4214-BD52-D76C627AAE64}" srcOrd="4" destOrd="0" parTransId="{D8393306-01D2-4C68-AD6C-910D277D7CB7}" sibTransId="{DEDC7FB1-6FFD-4EFF-9864-816E761AC541}"/>
    <dgm:cxn modelId="{36CEF6AC-2DF5-4CFC-92D7-955123C6DA89}" type="presOf" srcId="{485002B3-8C5E-4113-A2CB-2A27824E41A3}" destId="{DEF05C6B-FA53-42B0-A99F-E1B1A780FB0B}" srcOrd="0" destOrd="1" presId="urn:microsoft.com/office/officeart/2005/8/layout/radial2"/>
    <dgm:cxn modelId="{1EC29180-9B28-471C-892E-C45A51A01556}" srcId="{43AF7859-C457-42A2-81A9-6798516C036C}" destId="{7FDE73C6-A7D9-46AA-AC5A-EDF5EA72B391}" srcOrd="0" destOrd="0" parTransId="{7BD21F1D-45FC-4398-8208-A8CDE48751EA}" sibTransId="{60D8667D-E09C-486D-B4F3-169CC2861856}"/>
    <dgm:cxn modelId="{27ABF7C6-4F42-40C9-A989-38C237BE65FB}" srcId="{43AF7859-C457-42A2-81A9-6798516C036C}" destId="{BE9FCD44-A7C0-4E18-AB95-7D00E4154949}" srcOrd="3" destOrd="0" parTransId="{47E03F7F-2FD7-464B-9946-97B30FB443A6}" sibTransId="{EAB24048-609C-42D5-B97E-431D82453740}"/>
    <dgm:cxn modelId="{1A841C20-2E77-45CB-82AD-31310E5023BF}" srcId="{43AF7859-C457-42A2-81A9-6798516C036C}" destId="{485002B3-8C5E-4113-A2CB-2A27824E41A3}" srcOrd="1" destOrd="0" parTransId="{80AB364C-A1B7-42F1-83FB-2683BAA3AF30}" sibTransId="{C79C4347-391F-4653-BEE1-B34A128C5527}"/>
    <dgm:cxn modelId="{5B4F3A16-CAF4-4A95-B808-F2F7C1A6E621}" type="presParOf" srcId="{8E2EDD4D-1F21-4FD3-8651-6030503F8C9C}" destId="{B44637D0-3D8D-42DE-8C7C-A785BB782D11}" srcOrd="0" destOrd="0" presId="urn:microsoft.com/office/officeart/2005/8/layout/radial2"/>
    <dgm:cxn modelId="{95CE06B1-7F84-421E-AAC3-E80FD6343747}" type="presParOf" srcId="{B44637D0-3D8D-42DE-8C7C-A785BB782D11}" destId="{78D367B0-C558-4BA2-889B-C76FFA3E0690}" srcOrd="0" destOrd="0" presId="urn:microsoft.com/office/officeart/2005/8/layout/radial2"/>
    <dgm:cxn modelId="{5FA66B3E-8F99-4DB2-A762-E4C3FE585C27}" type="presParOf" srcId="{78D367B0-C558-4BA2-889B-C76FFA3E0690}" destId="{2887E440-00D3-4510-A174-5491181B3F1E}" srcOrd="0" destOrd="0" presId="urn:microsoft.com/office/officeart/2005/8/layout/radial2"/>
    <dgm:cxn modelId="{4EEA528B-F43E-430B-A051-86FEB61C3E54}" type="presParOf" srcId="{78D367B0-C558-4BA2-889B-C76FFA3E0690}" destId="{34476A44-5546-4A6A-8B98-ABAE08A49D4C}" srcOrd="1" destOrd="0" presId="urn:microsoft.com/office/officeart/2005/8/layout/radial2"/>
    <dgm:cxn modelId="{E7D6AAB4-3262-4820-8AEA-CA3C15377EBA}" type="presParOf" srcId="{B44637D0-3D8D-42DE-8C7C-A785BB782D11}" destId="{F86B08BA-CD69-45D6-B97E-438457781B04}" srcOrd="1" destOrd="0" presId="urn:microsoft.com/office/officeart/2005/8/layout/radial2"/>
    <dgm:cxn modelId="{A543637C-8617-4B6A-9F1D-F1FFD763B932}" type="presParOf" srcId="{B44637D0-3D8D-42DE-8C7C-A785BB782D11}" destId="{2849E16E-1006-438D-84C0-08FAC3DDE153}" srcOrd="2" destOrd="0" presId="urn:microsoft.com/office/officeart/2005/8/layout/radial2"/>
    <dgm:cxn modelId="{F497BDD2-3FC4-4E5A-9180-D25BE27522CC}" type="presParOf" srcId="{2849E16E-1006-438D-84C0-08FAC3DDE153}" destId="{DAEAFE54-D993-461F-B8BD-FB3C55B0F46A}" srcOrd="0" destOrd="0" presId="urn:microsoft.com/office/officeart/2005/8/layout/radial2"/>
    <dgm:cxn modelId="{0347BFA7-8540-48DC-A520-42C534640CEB}" type="presParOf" srcId="{2849E16E-1006-438D-84C0-08FAC3DDE153}" destId="{DEF05C6B-FA53-42B0-A99F-E1B1A780FB0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64D9C5-EF2D-4A8F-8144-C58D366CE987}">
      <dsp:nvSpPr>
        <dsp:cNvPr id="0" name=""/>
        <dsp:cNvSpPr/>
      </dsp:nvSpPr>
      <dsp:spPr>
        <a:xfrm>
          <a:off x="610186" y="0"/>
          <a:ext cx="6915441" cy="316271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E1E805-E323-4DB8-B494-560C4FF5901A}">
      <dsp:nvSpPr>
        <dsp:cNvPr id="0" name=""/>
        <dsp:cNvSpPr/>
      </dsp:nvSpPr>
      <dsp:spPr>
        <a:xfrm>
          <a:off x="4071" y="948813"/>
          <a:ext cx="1958474" cy="12650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雙手肥皂清潔，搓洗</a:t>
          </a:r>
          <a:r>
            <a:rPr lang="en-US" sz="2100" kern="1200" dirty="0" smtClean="0"/>
            <a:t>40~60</a:t>
          </a:r>
          <a:r>
            <a:rPr lang="zh-TW" sz="2100" kern="1200" dirty="0" smtClean="0"/>
            <a:t>秒</a:t>
          </a:r>
          <a:endParaRPr lang="zh-TW" sz="2100" kern="1200" dirty="0"/>
        </a:p>
      </dsp:txBody>
      <dsp:txXfrm>
        <a:off x="65827" y="1010569"/>
        <a:ext cx="1834962" cy="1141572"/>
      </dsp:txXfrm>
    </dsp:sp>
    <dsp:sp modelId="{87C03C00-A240-4EAB-8130-7C0FA795878F}">
      <dsp:nvSpPr>
        <dsp:cNvPr id="0" name=""/>
        <dsp:cNvSpPr/>
      </dsp:nvSpPr>
      <dsp:spPr>
        <a:xfrm>
          <a:off x="2060470" y="948813"/>
          <a:ext cx="1958474" cy="12650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口罩要遮住口鼻、蓋住下巴  </a:t>
          </a:r>
          <a:endParaRPr lang="zh-TW" sz="2100" kern="1200"/>
        </a:p>
      </dsp:txBody>
      <dsp:txXfrm>
        <a:off x="2122226" y="1010569"/>
        <a:ext cx="1834962" cy="1141572"/>
      </dsp:txXfrm>
    </dsp:sp>
    <dsp:sp modelId="{16EEAD23-3E90-419D-AB61-1B3EE2EC9C35}">
      <dsp:nvSpPr>
        <dsp:cNvPr id="0" name=""/>
        <dsp:cNvSpPr/>
      </dsp:nvSpPr>
      <dsp:spPr>
        <a:xfrm>
          <a:off x="4116868" y="948813"/>
          <a:ext cx="1958474" cy="12650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/>
            <a:t>噴</a:t>
          </a:r>
          <a:r>
            <a:rPr lang="en-US" sz="2100" kern="1200" dirty="0" smtClean="0"/>
            <a:t>75%</a:t>
          </a:r>
          <a:r>
            <a:rPr lang="zh-TW" sz="2100" kern="1200" dirty="0" smtClean="0"/>
            <a:t>酒精搓洗雙手</a:t>
          </a:r>
          <a:r>
            <a:rPr lang="en-US" sz="2100" kern="1200" dirty="0" smtClean="0"/>
            <a:t>20-30</a:t>
          </a:r>
          <a:r>
            <a:rPr lang="zh-TW" sz="2100" kern="1200" dirty="0" smtClean="0"/>
            <a:t>秒</a:t>
          </a:r>
          <a:endParaRPr lang="zh-TW" sz="2100" kern="1200" dirty="0"/>
        </a:p>
      </dsp:txBody>
      <dsp:txXfrm>
        <a:off x="4178624" y="1010569"/>
        <a:ext cx="1834962" cy="1141572"/>
      </dsp:txXfrm>
    </dsp:sp>
    <dsp:sp modelId="{3716EBD0-FF23-4302-B3DA-F6F2848CA050}">
      <dsp:nvSpPr>
        <dsp:cNvPr id="0" name=""/>
        <dsp:cNvSpPr/>
      </dsp:nvSpPr>
      <dsp:spPr>
        <a:xfrm>
          <a:off x="6173267" y="948813"/>
          <a:ext cx="1958474" cy="12650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有發燒、呼吸道症狀速就醫</a:t>
          </a:r>
          <a:endParaRPr lang="zh-TW" sz="2100" kern="1200"/>
        </a:p>
      </dsp:txBody>
      <dsp:txXfrm>
        <a:off x="6235023" y="1010569"/>
        <a:ext cx="1834962" cy="11415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B2D06D-92C8-47F0-A16C-B04C903DA26C}">
      <dsp:nvSpPr>
        <dsp:cNvPr id="0" name=""/>
        <dsp:cNvSpPr/>
      </dsp:nvSpPr>
      <dsp:spPr>
        <a:xfrm>
          <a:off x="1112831" y="0"/>
          <a:ext cx="769330" cy="76933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3080C4-1652-4D56-8D12-82BD6EDF0CAF}">
      <dsp:nvSpPr>
        <dsp:cNvPr id="0" name=""/>
        <dsp:cNvSpPr/>
      </dsp:nvSpPr>
      <dsp:spPr>
        <a:xfrm>
          <a:off x="1112831" y="0"/>
          <a:ext cx="76" cy="1538661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C758CA-4E77-4418-A187-C57140104520}">
      <dsp:nvSpPr>
        <dsp:cNvPr id="0" name=""/>
        <dsp:cNvSpPr/>
      </dsp:nvSpPr>
      <dsp:spPr>
        <a:xfrm>
          <a:off x="1112831" y="769330"/>
          <a:ext cx="769330" cy="769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>
        <a:off x="1112831" y="769330"/>
        <a:ext cx="769330" cy="769330"/>
      </dsp:txXfrm>
    </dsp:sp>
    <dsp:sp modelId="{679F0347-CDA1-429F-B2DC-D25590E15FD6}">
      <dsp:nvSpPr>
        <dsp:cNvPr id="0" name=""/>
        <dsp:cNvSpPr/>
      </dsp:nvSpPr>
      <dsp:spPr>
        <a:xfrm>
          <a:off x="1860466" y="82010"/>
          <a:ext cx="769330" cy="76933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441EE1-76F0-4428-846A-7C6177F71B29}">
      <dsp:nvSpPr>
        <dsp:cNvPr id="0" name=""/>
        <dsp:cNvSpPr/>
      </dsp:nvSpPr>
      <dsp:spPr>
        <a:xfrm>
          <a:off x="1882538" y="0"/>
          <a:ext cx="76" cy="1538661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4F1AFC-A3DF-4428-AD2F-6627B343975E}">
      <dsp:nvSpPr>
        <dsp:cNvPr id="0" name=""/>
        <dsp:cNvSpPr/>
      </dsp:nvSpPr>
      <dsp:spPr>
        <a:xfrm>
          <a:off x="1882538" y="769330"/>
          <a:ext cx="769330" cy="769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>
        <a:off x="1882538" y="769330"/>
        <a:ext cx="769330" cy="7693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3E5C7-D3F1-4929-BCED-05298535C1F8}">
      <dsp:nvSpPr>
        <dsp:cNvPr id="0" name=""/>
        <dsp:cNvSpPr/>
      </dsp:nvSpPr>
      <dsp:spPr>
        <a:xfrm>
          <a:off x="3889618" y="65252"/>
          <a:ext cx="1275215" cy="127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7B5A85-8622-491E-B7AF-B9B989DE985E}">
      <dsp:nvSpPr>
        <dsp:cNvPr id="0" name=""/>
        <dsp:cNvSpPr/>
      </dsp:nvSpPr>
      <dsp:spPr>
        <a:xfrm>
          <a:off x="3890587" y="0"/>
          <a:ext cx="127" cy="2550431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42E75-558B-4EFF-86E5-C7D7D3A3830E}">
      <dsp:nvSpPr>
        <dsp:cNvPr id="0" name=""/>
        <dsp:cNvSpPr/>
      </dsp:nvSpPr>
      <dsp:spPr>
        <a:xfrm>
          <a:off x="3890587" y="1275215"/>
          <a:ext cx="1275215" cy="12752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400" kern="1200" dirty="0"/>
        </a:p>
      </dsp:txBody>
      <dsp:txXfrm>
        <a:off x="3890587" y="1275215"/>
        <a:ext cx="1275215" cy="1275215"/>
      </dsp:txXfrm>
    </dsp:sp>
    <dsp:sp modelId="{023780DE-85BA-4062-B99A-0DCC8D43BC46}">
      <dsp:nvSpPr>
        <dsp:cNvPr id="0" name=""/>
        <dsp:cNvSpPr/>
      </dsp:nvSpPr>
      <dsp:spPr>
        <a:xfrm>
          <a:off x="5166836" y="0"/>
          <a:ext cx="1275215" cy="127521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F1EC62-2AA8-4EAA-B82F-C616FF18A4B4}">
      <dsp:nvSpPr>
        <dsp:cNvPr id="0" name=""/>
        <dsp:cNvSpPr/>
      </dsp:nvSpPr>
      <dsp:spPr>
        <a:xfrm>
          <a:off x="5166836" y="0"/>
          <a:ext cx="127" cy="2550431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9C4951-1790-4D74-9031-5617E8AA720E}">
      <dsp:nvSpPr>
        <dsp:cNvPr id="0" name=""/>
        <dsp:cNvSpPr/>
      </dsp:nvSpPr>
      <dsp:spPr>
        <a:xfrm>
          <a:off x="5166836" y="1275215"/>
          <a:ext cx="1275215" cy="12752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400" kern="1200"/>
        </a:p>
      </dsp:txBody>
      <dsp:txXfrm>
        <a:off x="5166836" y="1275215"/>
        <a:ext cx="1275215" cy="12752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FF254-8B58-4426-B967-61625B23FA58}">
      <dsp:nvSpPr>
        <dsp:cNvPr id="0" name=""/>
        <dsp:cNvSpPr/>
      </dsp:nvSpPr>
      <dsp:spPr>
        <a:xfrm>
          <a:off x="6045" y="1265233"/>
          <a:ext cx="2910016" cy="246563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2F0950-A3E5-4684-87F0-3DD81E3C54C9}">
      <dsp:nvSpPr>
        <dsp:cNvPr id="0" name=""/>
        <dsp:cNvSpPr/>
      </dsp:nvSpPr>
      <dsp:spPr>
        <a:xfrm>
          <a:off x="2528554" y="1610270"/>
          <a:ext cx="1379887" cy="1436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室外至少</a:t>
          </a:r>
          <a:r>
            <a:rPr lang="en-US" sz="2500" kern="1200" dirty="0" smtClean="0"/>
            <a:t>1</a:t>
          </a:r>
          <a:r>
            <a:rPr lang="zh-TW" sz="2500" kern="1200" dirty="0" smtClean="0"/>
            <a:t>公尺</a:t>
          </a:r>
          <a:endParaRPr lang="zh-TW" sz="2500" kern="1200" dirty="0"/>
        </a:p>
      </dsp:txBody>
      <dsp:txXfrm>
        <a:off x="2568970" y="1650686"/>
        <a:ext cx="1299055" cy="1355358"/>
      </dsp:txXfrm>
    </dsp:sp>
    <dsp:sp modelId="{025842F5-0319-44A6-87B8-6D8819ADD0C0}">
      <dsp:nvSpPr>
        <dsp:cNvPr id="0" name=""/>
        <dsp:cNvSpPr/>
      </dsp:nvSpPr>
      <dsp:spPr>
        <a:xfrm>
          <a:off x="6045" y="795089"/>
          <a:ext cx="2910016" cy="4245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大約</a:t>
          </a:r>
          <a:r>
            <a:rPr lang="en-US" sz="1800" kern="1200" smtClean="0"/>
            <a:t>3</a:t>
          </a:r>
          <a:r>
            <a:rPr lang="zh-TW" sz="1800" kern="1200" smtClean="0"/>
            <a:t>個步伐</a:t>
          </a:r>
          <a:endParaRPr lang="zh-TW" sz="1800" kern="1200"/>
        </a:p>
      </dsp:txBody>
      <dsp:txXfrm>
        <a:off x="6045" y="795089"/>
        <a:ext cx="2910016" cy="424573"/>
      </dsp:txXfrm>
    </dsp:sp>
    <dsp:sp modelId="{EC0E1968-0921-49F5-AE77-0AC12C48CBA0}">
      <dsp:nvSpPr>
        <dsp:cNvPr id="0" name=""/>
        <dsp:cNvSpPr/>
      </dsp:nvSpPr>
      <dsp:spPr>
        <a:xfrm>
          <a:off x="4454830" y="1265233"/>
          <a:ext cx="2910016" cy="246563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ED4EAE-935E-44DC-A135-B24AB143C8B8}">
      <dsp:nvSpPr>
        <dsp:cNvPr id="0" name=""/>
        <dsp:cNvSpPr/>
      </dsp:nvSpPr>
      <dsp:spPr>
        <a:xfrm>
          <a:off x="6977339" y="1610270"/>
          <a:ext cx="1379887" cy="1436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7017755" y="1650686"/>
        <a:ext cx="1299055" cy="1355358"/>
      </dsp:txXfrm>
    </dsp:sp>
    <dsp:sp modelId="{F0A8AD41-0F71-4E82-957F-5FDB52106030}">
      <dsp:nvSpPr>
        <dsp:cNvPr id="0" name=""/>
        <dsp:cNvSpPr/>
      </dsp:nvSpPr>
      <dsp:spPr>
        <a:xfrm>
          <a:off x="4454830" y="795089"/>
          <a:ext cx="2910016" cy="4245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454830" y="795089"/>
        <a:ext cx="2910016" cy="4245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B08BA-CD69-45D6-B97E-438457781B04}">
      <dsp:nvSpPr>
        <dsp:cNvPr id="0" name=""/>
        <dsp:cNvSpPr/>
      </dsp:nvSpPr>
      <dsp:spPr>
        <a:xfrm>
          <a:off x="2641274" y="2229011"/>
          <a:ext cx="741655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741655" y="33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476A44-5546-4A6A-8B98-ABAE08A49D4C}">
      <dsp:nvSpPr>
        <dsp:cNvPr id="0" name=""/>
        <dsp:cNvSpPr/>
      </dsp:nvSpPr>
      <dsp:spPr>
        <a:xfrm>
          <a:off x="1011" y="709885"/>
          <a:ext cx="3106191" cy="310619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AFE54-D993-461F-B8BD-FB3C55B0F46A}">
      <dsp:nvSpPr>
        <dsp:cNvPr id="0" name=""/>
        <dsp:cNvSpPr/>
      </dsp:nvSpPr>
      <dsp:spPr>
        <a:xfrm>
          <a:off x="3382929" y="1331123"/>
          <a:ext cx="1863715" cy="18637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衛福部疾管署</a:t>
          </a:r>
          <a:endParaRPr lang="zh-TW" sz="3300" kern="1200"/>
        </a:p>
      </dsp:txBody>
      <dsp:txXfrm>
        <a:off x="3655864" y="1604058"/>
        <a:ext cx="1317845" cy="1317845"/>
      </dsp:txXfrm>
    </dsp:sp>
    <dsp:sp modelId="{DEF05C6B-FA53-42B0-A99F-E1B1A780FB0B}">
      <dsp:nvSpPr>
        <dsp:cNvPr id="0" name=""/>
        <dsp:cNvSpPr/>
      </dsp:nvSpPr>
      <dsp:spPr>
        <a:xfrm>
          <a:off x="5433016" y="1331123"/>
          <a:ext cx="2795572" cy="1863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掌握最新疫情</a:t>
          </a:r>
          <a:endParaRPr lang="zh-TW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了解防疫議題</a:t>
          </a:r>
          <a:endParaRPr lang="zh-TW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防疫小測驗</a:t>
          </a:r>
          <a:endParaRPr lang="zh-TW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你的防疫觀念正確嗎？</a:t>
          </a:r>
          <a:endParaRPr lang="zh-TW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擊敗新冠病毒，健康久久！</a:t>
          </a:r>
          <a:endParaRPr lang="zh-TW" sz="1800" kern="1200"/>
        </a:p>
      </dsp:txBody>
      <dsp:txXfrm>
        <a:off x="5433016" y="1331123"/>
        <a:ext cx="2795572" cy="1863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Lineup">
  <dgm:title val=""/>
  <dgm:desc val=""/>
  <dgm:catLst>
    <dgm:cat type="picture" pri="19000"/>
    <dgm:cat type="pictureconvert" pri="1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3" destOrd="0"/>
        <dgm:cxn modelId="42" srcId="30" destId="41" srcOrd="0" destOrd="0"/>
      </dgm:cxnLst>
      <dgm:bg/>
      <dgm:whole/>
    </dgm:dataModel>
  </dgm:clrData>
  <dgm:layoutNode name="Name0">
    <dgm:varLst>
      <dgm:chMax/>
      <dgm:chPref/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Parent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"/>
      <dgm:constr type="w" for="ch" forName="sibTrans" refType="w" refFor="ch" refForName="composite" op="equ" fact="0.000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l" for="ch" forName="Accent" refType="w" fact="0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if>
          <dgm:else name="Name6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r" for="ch" forName="Accent" refType="w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else>
        </dgm:choose>
        <dgm:layoutNode name="Image" styleLbl="alig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Accent" styleLbl="parChTrans1D1">
          <dgm:alg type="sp"/>
          <dgm:shape xmlns:r="http://schemas.openxmlformats.org/officeDocument/2006/relationships" type="line" r:blip="">
            <dgm:adjLst/>
          </dgm:shape>
          <dgm:presOf/>
        </dgm:layoutNode>
        <dgm:layoutNode name="Paren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Lineup">
  <dgm:title val=""/>
  <dgm:desc val=""/>
  <dgm:catLst>
    <dgm:cat type="picture" pri="19000"/>
    <dgm:cat type="pictureconvert" pri="1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3" destOrd="0"/>
        <dgm:cxn modelId="42" srcId="30" destId="41" srcOrd="0" destOrd="0"/>
      </dgm:cxnLst>
      <dgm:bg/>
      <dgm:whole/>
    </dgm:dataModel>
  </dgm:clrData>
  <dgm:layoutNode name="Name0">
    <dgm:varLst>
      <dgm:chMax/>
      <dgm:chPref/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Parent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"/>
      <dgm:constr type="w" for="ch" forName="sibTrans" refType="w" refFor="ch" refForName="composite" op="equ" fact="0.000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l" for="ch" forName="Accent" refType="w" fact="0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if>
          <dgm:else name="Name6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r" for="ch" forName="Accent" refType="w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else>
        </dgm:choose>
        <dgm:layoutNode name="Image" styleLbl="alig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Accent" styleLbl="parChTrans1D1">
          <dgm:alg type="sp"/>
          <dgm:shape xmlns:r="http://schemas.openxmlformats.org/officeDocument/2006/relationships" type="line" r:blip="">
            <dgm:adjLst/>
          </dgm:shape>
          <dgm:presOf/>
        </dgm:layoutNode>
        <dgm:layoutNode name="Paren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accent1">
                <a:lumMod val="5000"/>
                <a:lumOff val="95000"/>
              </a:schemeClr>
            </a:gs>
            <a:gs pos="51000">
              <a:schemeClr val="accent4">
                <a:lumMod val="20000"/>
                <a:lumOff val="80000"/>
              </a:schemeClr>
            </a:gs>
            <a:gs pos="79000">
              <a:schemeClr val="accent1">
                <a:lumMod val="45000"/>
                <a:lumOff val="55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20000"/>
              <a:lumOff val="80000"/>
            </a:schemeClr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92896"/>
            <a:ext cx="4966320" cy="365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7728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2569"/>
              </p:ext>
            </p:extLst>
          </p:nvPr>
        </p:nvGraphicFramePr>
        <p:xfrm>
          <a:off x="1187624" y="1274403"/>
          <a:ext cx="8135814" cy="3162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3219369217"/>
              </p:ext>
            </p:extLst>
          </p:nvPr>
        </p:nvGraphicFramePr>
        <p:xfrm>
          <a:off x="5015790" y="4241094"/>
          <a:ext cx="3764701" cy="1538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資料庫圖表 7"/>
          <p:cNvGraphicFramePr/>
          <p:nvPr>
            <p:extLst>
              <p:ext uri="{D42A27DB-BD31-4B8C-83A1-F6EECF244321}">
                <p14:modId xmlns:p14="http://schemas.microsoft.com/office/powerpoint/2010/main" val="1129740897"/>
              </p:ext>
            </p:extLst>
          </p:nvPr>
        </p:nvGraphicFramePr>
        <p:xfrm>
          <a:off x="-1275456" y="3833219"/>
          <a:ext cx="10332640" cy="2550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041575"/>
              </p:ext>
            </p:extLst>
          </p:nvPr>
        </p:nvGraphicFramePr>
        <p:xfrm>
          <a:off x="683568" y="1844824"/>
          <a:ext cx="83632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0865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文鼎空疊圓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2022-11-15T07:56:59Z</dcterms:modified>
</cp:coreProperties>
</file>