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760B0-7111-44CA-A69D-CBEE7A5798F3}" type="doc">
      <dgm:prSet loTypeId="urn:microsoft.com/office/officeart/2005/8/layout/hList7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C24F38C-3F66-430F-A636-18483A7849B9}">
      <dgm:prSet/>
      <dgm:spPr/>
      <dgm:t>
        <a:bodyPr/>
        <a:lstStyle/>
        <a:p>
          <a:pPr rtl="0"/>
          <a:r>
            <a:rPr lang="zh-TW" u="sng" dirty="0" smtClean="0"/>
            <a:t>雙手肥皂清潔，搓洗</a:t>
          </a:r>
          <a:r>
            <a:rPr lang="en-US" u="sng" dirty="0" smtClean="0"/>
            <a:t>40~60</a:t>
          </a:r>
          <a:r>
            <a:rPr lang="zh-TW" u="sng" dirty="0" smtClean="0"/>
            <a:t>秒</a:t>
          </a:r>
          <a:endParaRPr lang="zh-TW" dirty="0"/>
        </a:p>
      </dgm:t>
    </dgm:pt>
    <dgm:pt modelId="{BDC95CB1-4960-486D-9061-89F952196233}" type="parTrans" cxnId="{CEF64CC8-B9F4-4640-8D15-4BE400E08B73}">
      <dgm:prSet/>
      <dgm:spPr/>
      <dgm:t>
        <a:bodyPr/>
        <a:lstStyle/>
        <a:p>
          <a:endParaRPr lang="zh-TW" altLang="en-US"/>
        </a:p>
      </dgm:t>
    </dgm:pt>
    <dgm:pt modelId="{B6A62FE4-7C1D-400E-97B3-3DD8C2F69770}" type="sibTrans" cxnId="{CEF64CC8-B9F4-4640-8D15-4BE400E08B73}">
      <dgm:prSet/>
      <dgm:spPr/>
      <dgm:t>
        <a:bodyPr/>
        <a:lstStyle/>
        <a:p>
          <a:endParaRPr lang="zh-TW" altLang="en-US"/>
        </a:p>
      </dgm:t>
    </dgm:pt>
    <dgm:pt modelId="{D14509BD-22C0-4AD5-8901-4DE4CCEF650D}">
      <dgm:prSet/>
      <dgm:spPr/>
      <dgm:t>
        <a:bodyPr/>
        <a:lstStyle/>
        <a:p>
          <a:pPr rtl="0"/>
          <a:r>
            <a:rPr lang="zh-TW" u="sng" smtClean="0"/>
            <a:t>口罩要遮住口鼻、蓋住下巴  </a:t>
          </a:r>
          <a:endParaRPr lang="zh-TW"/>
        </a:p>
      </dgm:t>
    </dgm:pt>
    <dgm:pt modelId="{3B55FCE7-C7AF-478D-BE08-DA558E0907DF}" type="parTrans" cxnId="{292968CF-0486-4C6D-98E0-D8B2477822AC}">
      <dgm:prSet/>
      <dgm:spPr/>
      <dgm:t>
        <a:bodyPr/>
        <a:lstStyle/>
        <a:p>
          <a:endParaRPr lang="zh-TW" altLang="en-US"/>
        </a:p>
      </dgm:t>
    </dgm:pt>
    <dgm:pt modelId="{8D49FEEC-FB88-47EE-A7A9-55B2791BA5B1}" type="sibTrans" cxnId="{292968CF-0486-4C6D-98E0-D8B2477822AC}">
      <dgm:prSet/>
      <dgm:spPr/>
      <dgm:t>
        <a:bodyPr/>
        <a:lstStyle/>
        <a:p>
          <a:endParaRPr lang="zh-TW" altLang="en-US"/>
        </a:p>
      </dgm:t>
    </dgm:pt>
    <dgm:pt modelId="{51053BD8-53FD-48EF-9B8C-0BEC49B7BB4F}">
      <dgm:prSet/>
      <dgm:spPr/>
      <dgm:t>
        <a:bodyPr/>
        <a:lstStyle/>
        <a:p>
          <a:pPr rtl="0"/>
          <a:r>
            <a:rPr lang="zh-TW" u="sng" smtClean="0"/>
            <a:t>噴</a:t>
          </a:r>
          <a:r>
            <a:rPr lang="en-US" u="sng" smtClean="0"/>
            <a:t>75%</a:t>
          </a:r>
          <a:r>
            <a:rPr lang="zh-TW" u="sng" smtClean="0"/>
            <a:t>酒精搓洗雙手</a:t>
          </a:r>
          <a:r>
            <a:rPr lang="en-US" u="sng" smtClean="0"/>
            <a:t>20-30</a:t>
          </a:r>
          <a:r>
            <a:rPr lang="zh-TW" u="sng" smtClean="0"/>
            <a:t>秒</a:t>
          </a:r>
          <a:endParaRPr lang="zh-TW"/>
        </a:p>
      </dgm:t>
    </dgm:pt>
    <dgm:pt modelId="{0375FC08-7ABC-4EC5-8374-11CB0F9835B8}" type="parTrans" cxnId="{C6704947-C2B3-4A25-B376-93C4819AEE6C}">
      <dgm:prSet/>
      <dgm:spPr/>
      <dgm:t>
        <a:bodyPr/>
        <a:lstStyle/>
        <a:p>
          <a:endParaRPr lang="zh-TW" altLang="en-US"/>
        </a:p>
      </dgm:t>
    </dgm:pt>
    <dgm:pt modelId="{D1CCF215-C9AC-40C3-B523-9C497CA1D27F}" type="sibTrans" cxnId="{C6704947-C2B3-4A25-B376-93C4819AEE6C}">
      <dgm:prSet/>
      <dgm:spPr/>
      <dgm:t>
        <a:bodyPr/>
        <a:lstStyle/>
        <a:p>
          <a:endParaRPr lang="zh-TW" altLang="en-US"/>
        </a:p>
      </dgm:t>
    </dgm:pt>
    <dgm:pt modelId="{9765219E-AFD2-4ECE-BE15-027D47A93706}">
      <dgm:prSet/>
      <dgm:spPr/>
      <dgm:t>
        <a:bodyPr/>
        <a:lstStyle/>
        <a:p>
          <a:pPr rtl="0"/>
          <a:r>
            <a:rPr lang="zh-TW" u="sng" smtClean="0"/>
            <a:t>有發燒、呼吸道症狀速就醫</a:t>
          </a:r>
          <a:endParaRPr lang="zh-TW"/>
        </a:p>
      </dgm:t>
    </dgm:pt>
    <dgm:pt modelId="{74252694-985C-405F-92CC-19A034754E96}" type="parTrans" cxnId="{E6C5887E-9FE1-4FB8-99CC-79E3CA6F64DE}">
      <dgm:prSet/>
      <dgm:spPr/>
      <dgm:t>
        <a:bodyPr/>
        <a:lstStyle/>
        <a:p>
          <a:endParaRPr lang="zh-TW" altLang="en-US"/>
        </a:p>
      </dgm:t>
    </dgm:pt>
    <dgm:pt modelId="{08A57F0F-734C-4ED4-824D-BFA2FE7DF2A2}" type="sibTrans" cxnId="{E6C5887E-9FE1-4FB8-99CC-79E3CA6F64DE}">
      <dgm:prSet/>
      <dgm:spPr/>
      <dgm:t>
        <a:bodyPr/>
        <a:lstStyle/>
        <a:p>
          <a:endParaRPr lang="zh-TW" altLang="en-US"/>
        </a:p>
      </dgm:t>
    </dgm:pt>
    <dgm:pt modelId="{8BAF2C05-CF36-454F-8B36-CCB5081C2066}" type="pres">
      <dgm:prSet presAssocID="{EB1760B0-7111-44CA-A69D-CBEE7A5798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6645A8-EA7B-4AC9-B475-C9D152E1D3C1}" type="pres">
      <dgm:prSet presAssocID="{EB1760B0-7111-44CA-A69D-CBEE7A5798F3}" presName="fgShape" presStyleLbl="fgShp" presStyleIdx="0" presStyleCnt="1"/>
      <dgm:spPr/>
      <dgm:t>
        <a:bodyPr/>
        <a:lstStyle/>
        <a:p>
          <a:endParaRPr lang="zh-TW" altLang="en-US"/>
        </a:p>
      </dgm:t>
    </dgm:pt>
    <dgm:pt modelId="{8B317CEF-E8BC-4E84-B43B-2606392FA439}" type="pres">
      <dgm:prSet presAssocID="{EB1760B0-7111-44CA-A69D-CBEE7A5798F3}" presName="linComp" presStyleCnt="0"/>
      <dgm:spPr/>
      <dgm:t>
        <a:bodyPr/>
        <a:lstStyle/>
        <a:p>
          <a:endParaRPr lang="zh-TW" altLang="en-US"/>
        </a:p>
      </dgm:t>
    </dgm:pt>
    <dgm:pt modelId="{5D2459F4-7282-41DC-AB91-0D87B68A8174}" type="pres">
      <dgm:prSet presAssocID="{4C24F38C-3F66-430F-A636-18483A7849B9}" presName="compNode" presStyleCnt="0"/>
      <dgm:spPr/>
      <dgm:t>
        <a:bodyPr/>
        <a:lstStyle/>
        <a:p>
          <a:endParaRPr lang="zh-TW" altLang="en-US"/>
        </a:p>
      </dgm:t>
    </dgm:pt>
    <dgm:pt modelId="{8508DECF-91F7-45EA-A708-067FC43348A7}" type="pres">
      <dgm:prSet presAssocID="{4C24F38C-3F66-430F-A636-18483A7849B9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D9DEC20E-CA36-4AD9-AC86-74AC402BB2B4}" type="pres">
      <dgm:prSet presAssocID="{4C24F38C-3F66-430F-A636-18483A7849B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F87F41-FB87-43C3-B38B-2501807D5FA0}" type="pres">
      <dgm:prSet presAssocID="{4C24F38C-3F66-430F-A636-18483A7849B9}" presName="invisiNode" presStyleLbl="node1" presStyleIdx="0" presStyleCnt="4"/>
      <dgm:spPr/>
      <dgm:t>
        <a:bodyPr/>
        <a:lstStyle/>
        <a:p>
          <a:endParaRPr lang="zh-TW" altLang="en-US"/>
        </a:p>
      </dgm:t>
    </dgm:pt>
    <dgm:pt modelId="{1FF0ECEF-C8A6-4AF7-83B1-DDD355152E0E}" type="pres">
      <dgm:prSet presAssocID="{4C24F38C-3F66-430F-A636-18483A7849B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CA7798F-45F5-4B37-BC8F-9C2ADE5D38C6}" type="pres">
      <dgm:prSet presAssocID="{B6A62FE4-7C1D-400E-97B3-3DD8C2F6977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C11F748-4C6E-4D86-A342-B6E761E55A89}" type="pres">
      <dgm:prSet presAssocID="{D14509BD-22C0-4AD5-8901-4DE4CCEF650D}" presName="compNode" presStyleCnt="0"/>
      <dgm:spPr/>
      <dgm:t>
        <a:bodyPr/>
        <a:lstStyle/>
        <a:p>
          <a:endParaRPr lang="zh-TW" altLang="en-US"/>
        </a:p>
      </dgm:t>
    </dgm:pt>
    <dgm:pt modelId="{7E722265-209C-4158-8F3B-D31F738E97E9}" type="pres">
      <dgm:prSet presAssocID="{D14509BD-22C0-4AD5-8901-4DE4CCEF650D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CEC8038C-7D95-489F-A6BF-CA8CF282E1CB}" type="pres">
      <dgm:prSet presAssocID="{D14509BD-22C0-4AD5-8901-4DE4CCEF650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E391C-7788-4361-AFA0-3FB55F2DDAD8}" type="pres">
      <dgm:prSet presAssocID="{D14509BD-22C0-4AD5-8901-4DE4CCEF650D}" presName="invisiNode" presStyleLbl="node1" presStyleIdx="1" presStyleCnt="4"/>
      <dgm:spPr/>
      <dgm:t>
        <a:bodyPr/>
        <a:lstStyle/>
        <a:p>
          <a:endParaRPr lang="zh-TW" altLang="en-US"/>
        </a:p>
      </dgm:t>
    </dgm:pt>
    <dgm:pt modelId="{FDB6A15D-39C4-405C-AF41-8F427BE697B8}" type="pres">
      <dgm:prSet presAssocID="{D14509BD-22C0-4AD5-8901-4DE4CCEF650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9F514E2-3351-41EF-8CD9-243D41778B27}" type="pres">
      <dgm:prSet presAssocID="{8D49FEEC-FB88-47EE-A7A9-55B2791BA5B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8D03516-C06E-4F94-88FA-B64B6248BE0F}" type="pres">
      <dgm:prSet presAssocID="{51053BD8-53FD-48EF-9B8C-0BEC49B7BB4F}" presName="compNode" presStyleCnt="0"/>
      <dgm:spPr/>
      <dgm:t>
        <a:bodyPr/>
        <a:lstStyle/>
        <a:p>
          <a:endParaRPr lang="zh-TW" altLang="en-US"/>
        </a:p>
      </dgm:t>
    </dgm:pt>
    <dgm:pt modelId="{C4577825-6307-48A9-BC58-76290800F369}" type="pres">
      <dgm:prSet presAssocID="{51053BD8-53FD-48EF-9B8C-0BEC49B7BB4F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5121C3C4-95D7-4567-93E8-960E728A4927}" type="pres">
      <dgm:prSet presAssocID="{51053BD8-53FD-48EF-9B8C-0BEC49B7BB4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A31142-7CC6-4BF5-9979-18A48AA563CB}" type="pres">
      <dgm:prSet presAssocID="{51053BD8-53FD-48EF-9B8C-0BEC49B7BB4F}" presName="invisiNode" presStyleLbl="node1" presStyleIdx="2" presStyleCnt="4"/>
      <dgm:spPr/>
      <dgm:t>
        <a:bodyPr/>
        <a:lstStyle/>
        <a:p>
          <a:endParaRPr lang="zh-TW" altLang="en-US"/>
        </a:p>
      </dgm:t>
    </dgm:pt>
    <dgm:pt modelId="{877C8378-23E2-4BDA-8C94-8C196862D6FD}" type="pres">
      <dgm:prSet presAssocID="{51053BD8-53FD-48EF-9B8C-0BEC49B7BB4F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53B6BBD-F02A-4B91-A8A8-686C21E29048}" type="pres">
      <dgm:prSet presAssocID="{D1CCF215-C9AC-40C3-B523-9C497CA1D27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BBECFF2-4BFD-4F6C-BCBC-F764C09E6133}" type="pres">
      <dgm:prSet presAssocID="{9765219E-AFD2-4ECE-BE15-027D47A93706}" presName="compNode" presStyleCnt="0"/>
      <dgm:spPr/>
      <dgm:t>
        <a:bodyPr/>
        <a:lstStyle/>
        <a:p>
          <a:endParaRPr lang="zh-TW" altLang="en-US"/>
        </a:p>
      </dgm:t>
    </dgm:pt>
    <dgm:pt modelId="{28DD1810-4A40-4257-8E5E-0FFF4DF16761}" type="pres">
      <dgm:prSet presAssocID="{9765219E-AFD2-4ECE-BE15-027D47A93706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75ADF967-091A-4848-BC5A-D514E13E678A}" type="pres">
      <dgm:prSet presAssocID="{9765219E-AFD2-4ECE-BE15-027D47A9370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8D74E8-EC9C-494E-8E9A-78D76DA9A54E}" type="pres">
      <dgm:prSet presAssocID="{9765219E-AFD2-4ECE-BE15-027D47A93706}" presName="invisiNode" presStyleLbl="node1" presStyleIdx="3" presStyleCnt="4"/>
      <dgm:spPr/>
      <dgm:t>
        <a:bodyPr/>
        <a:lstStyle/>
        <a:p>
          <a:endParaRPr lang="zh-TW" altLang="en-US"/>
        </a:p>
      </dgm:t>
    </dgm:pt>
    <dgm:pt modelId="{E1E4A928-7650-49AE-84A4-DC3A127F2C02}" type="pres">
      <dgm:prSet presAssocID="{9765219E-AFD2-4ECE-BE15-027D47A93706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0A50026D-2993-43D0-8001-DAD70D090762}" type="presOf" srcId="{D14509BD-22C0-4AD5-8901-4DE4CCEF650D}" destId="{7E722265-209C-4158-8F3B-D31F738E97E9}" srcOrd="0" destOrd="0" presId="urn:microsoft.com/office/officeart/2005/8/layout/hList7"/>
    <dgm:cxn modelId="{ED4FB8BD-C383-4C8C-B924-A4B6FC11E25F}" type="presOf" srcId="{9765219E-AFD2-4ECE-BE15-027D47A93706}" destId="{28DD1810-4A40-4257-8E5E-0FFF4DF16761}" srcOrd="0" destOrd="0" presId="urn:microsoft.com/office/officeart/2005/8/layout/hList7"/>
    <dgm:cxn modelId="{04677FDF-2EE4-454C-ABFE-0A38B975AAC0}" type="presOf" srcId="{51053BD8-53FD-48EF-9B8C-0BEC49B7BB4F}" destId="{5121C3C4-95D7-4567-93E8-960E728A4927}" srcOrd="1" destOrd="0" presId="urn:microsoft.com/office/officeart/2005/8/layout/hList7"/>
    <dgm:cxn modelId="{E6C5887E-9FE1-4FB8-99CC-79E3CA6F64DE}" srcId="{EB1760B0-7111-44CA-A69D-CBEE7A5798F3}" destId="{9765219E-AFD2-4ECE-BE15-027D47A93706}" srcOrd="3" destOrd="0" parTransId="{74252694-985C-405F-92CC-19A034754E96}" sibTransId="{08A57F0F-734C-4ED4-824D-BFA2FE7DF2A2}"/>
    <dgm:cxn modelId="{292968CF-0486-4C6D-98E0-D8B2477822AC}" srcId="{EB1760B0-7111-44CA-A69D-CBEE7A5798F3}" destId="{D14509BD-22C0-4AD5-8901-4DE4CCEF650D}" srcOrd="1" destOrd="0" parTransId="{3B55FCE7-C7AF-478D-BE08-DA558E0907DF}" sibTransId="{8D49FEEC-FB88-47EE-A7A9-55B2791BA5B1}"/>
    <dgm:cxn modelId="{7709A3E0-CCC6-457B-95E1-41529EC5EF77}" type="presOf" srcId="{4C24F38C-3F66-430F-A636-18483A7849B9}" destId="{D9DEC20E-CA36-4AD9-AC86-74AC402BB2B4}" srcOrd="1" destOrd="0" presId="urn:microsoft.com/office/officeart/2005/8/layout/hList7"/>
    <dgm:cxn modelId="{4A8B5E48-EE0A-457F-B74C-A56B6B139675}" type="presOf" srcId="{D14509BD-22C0-4AD5-8901-4DE4CCEF650D}" destId="{CEC8038C-7D95-489F-A6BF-CA8CF282E1CB}" srcOrd="1" destOrd="0" presId="urn:microsoft.com/office/officeart/2005/8/layout/hList7"/>
    <dgm:cxn modelId="{8B034435-D59E-4F15-82D8-E1824476DE6E}" type="presOf" srcId="{D1CCF215-C9AC-40C3-B523-9C497CA1D27F}" destId="{B53B6BBD-F02A-4B91-A8A8-686C21E29048}" srcOrd="0" destOrd="0" presId="urn:microsoft.com/office/officeart/2005/8/layout/hList7"/>
    <dgm:cxn modelId="{A21CEBAC-742D-45C4-8A6F-5982BCDEDFD6}" type="presOf" srcId="{9765219E-AFD2-4ECE-BE15-027D47A93706}" destId="{75ADF967-091A-4848-BC5A-D514E13E678A}" srcOrd="1" destOrd="0" presId="urn:microsoft.com/office/officeart/2005/8/layout/hList7"/>
    <dgm:cxn modelId="{6DEDBD70-E8CA-45F3-AA88-850189C27923}" type="presOf" srcId="{51053BD8-53FD-48EF-9B8C-0BEC49B7BB4F}" destId="{C4577825-6307-48A9-BC58-76290800F369}" srcOrd="0" destOrd="0" presId="urn:microsoft.com/office/officeart/2005/8/layout/hList7"/>
    <dgm:cxn modelId="{24C66BD1-DFDE-4A0E-B626-D4D879F38B64}" type="presOf" srcId="{4C24F38C-3F66-430F-A636-18483A7849B9}" destId="{8508DECF-91F7-45EA-A708-067FC43348A7}" srcOrd="0" destOrd="0" presId="urn:microsoft.com/office/officeart/2005/8/layout/hList7"/>
    <dgm:cxn modelId="{CEF64CC8-B9F4-4640-8D15-4BE400E08B73}" srcId="{EB1760B0-7111-44CA-A69D-CBEE7A5798F3}" destId="{4C24F38C-3F66-430F-A636-18483A7849B9}" srcOrd="0" destOrd="0" parTransId="{BDC95CB1-4960-486D-9061-89F952196233}" sibTransId="{B6A62FE4-7C1D-400E-97B3-3DD8C2F69770}"/>
    <dgm:cxn modelId="{A10CE45D-0D7E-4919-A300-BF868A5FE17C}" type="presOf" srcId="{EB1760B0-7111-44CA-A69D-CBEE7A5798F3}" destId="{8BAF2C05-CF36-454F-8B36-CCB5081C2066}" srcOrd="0" destOrd="0" presId="urn:microsoft.com/office/officeart/2005/8/layout/hList7"/>
    <dgm:cxn modelId="{1C5CF41F-BF8F-4A48-AE9B-AA6AB19CDBC2}" type="presOf" srcId="{B6A62FE4-7C1D-400E-97B3-3DD8C2F69770}" destId="{DCA7798F-45F5-4B37-BC8F-9C2ADE5D38C6}" srcOrd="0" destOrd="0" presId="urn:microsoft.com/office/officeart/2005/8/layout/hList7"/>
    <dgm:cxn modelId="{C6704947-C2B3-4A25-B376-93C4819AEE6C}" srcId="{EB1760B0-7111-44CA-A69D-CBEE7A5798F3}" destId="{51053BD8-53FD-48EF-9B8C-0BEC49B7BB4F}" srcOrd="2" destOrd="0" parTransId="{0375FC08-7ABC-4EC5-8374-11CB0F9835B8}" sibTransId="{D1CCF215-C9AC-40C3-B523-9C497CA1D27F}"/>
    <dgm:cxn modelId="{1653828F-682E-4A50-99DC-76C699D8B584}" type="presOf" srcId="{8D49FEEC-FB88-47EE-A7A9-55B2791BA5B1}" destId="{79F514E2-3351-41EF-8CD9-243D41778B27}" srcOrd="0" destOrd="0" presId="urn:microsoft.com/office/officeart/2005/8/layout/hList7"/>
    <dgm:cxn modelId="{454C4DB1-CE98-4BB3-94E3-FFD76B16AFC9}" type="presParOf" srcId="{8BAF2C05-CF36-454F-8B36-CCB5081C2066}" destId="{2D6645A8-EA7B-4AC9-B475-C9D152E1D3C1}" srcOrd="0" destOrd="0" presId="urn:microsoft.com/office/officeart/2005/8/layout/hList7"/>
    <dgm:cxn modelId="{A297E36D-995B-47F6-AE3A-4BEC8001826D}" type="presParOf" srcId="{8BAF2C05-CF36-454F-8B36-CCB5081C2066}" destId="{8B317CEF-E8BC-4E84-B43B-2606392FA439}" srcOrd="1" destOrd="0" presId="urn:microsoft.com/office/officeart/2005/8/layout/hList7"/>
    <dgm:cxn modelId="{E9256AEB-54C5-44F4-AAD3-6092512AD44D}" type="presParOf" srcId="{8B317CEF-E8BC-4E84-B43B-2606392FA439}" destId="{5D2459F4-7282-41DC-AB91-0D87B68A8174}" srcOrd="0" destOrd="0" presId="urn:microsoft.com/office/officeart/2005/8/layout/hList7"/>
    <dgm:cxn modelId="{F502989B-3225-4260-B554-B89276AFB847}" type="presParOf" srcId="{5D2459F4-7282-41DC-AB91-0D87B68A8174}" destId="{8508DECF-91F7-45EA-A708-067FC43348A7}" srcOrd="0" destOrd="0" presId="urn:microsoft.com/office/officeart/2005/8/layout/hList7"/>
    <dgm:cxn modelId="{2B0B7470-C9AA-486A-9BED-1F6149DF2D4C}" type="presParOf" srcId="{5D2459F4-7282-41DC-AB91-0D87B68A8174}" destId="{D9DEC20E-CA36-4AD9-AC86-74AC402BB2B4}" srcOrd="1" destOrd="0" presId="urn:microsoft.com/office/officeart/2005/8/layout/hList7"/>
    <dgm:cxn modelId="{8CB6CC1D-CEEA-4219-BC3A-99CE3DC35559}" type="presParOf" srcId="{5D2459F4-7282-41DC-AB91-0D87B68A8174}" destId="{58F87F41-FB87-43C3-B38B-2501807D5FA0}" srcOrd="2" destOrd="0" presId="urn:microsoft.com/office/officeart/2005/8/layout/hList7"/>
    <dgm:cxn modelId="{058BA7FB-DC6F-4C3A-8B30-3F5E9AB60244}" type="presParOf" srcId="{5D2459F4-7282-41DC-AB91-0D87B68A8174}" destId="{1FF0ECEF-C8A6-4AF7-83B1-DDD355152E0E}" srcOrd="3" destOrd="0" presId="urn:microsoft.com/office/officeart/2005/8/layout/hList7"/>
    <dgm:cxn modelId="{48946048-C02A-4A34-91F6-34B9A36277DB}" type="presParOf" srcId="{8B317CEF-E8BC-4E84-B43B-2606392FA439}" destId="{DCA7798F-45F5-4B37-BC8F-9C2ADE5D38C6}" srcOrd="1" destOrd="0" presId="urn:microsoft.com/office/officeart/2005/8/layout/hList7"/>
    <dgm:cxn modelId="{78E5AF5D-3A20-4C47-B5A1-8D8E5C43B374}" type="presParOf" srcId="{8B317CEF-E8BC-4E84-B43B-2606392FA439}" destId="{3C11F748-4C6E-4D86-A342-B6E761E55A89}" srcOrd="2" destOrd="0" presId="urn:microsoft.com/office/officeart/2005/8/layout/hList7"/>
    <dgm:cxn modelId="{941A7740-11C5-4083-BDD2-314E4DC7A978}" type="presParOf" srcId="{3C11F748-4C6E-4D86-A342-B6E761E55A89}" destId="{7E722265-209C-4158-8F3B-D31F738E97E9}" srcOrd="0" destOrd="0" presId="urn:microsoft.com/office/officeart/2005/8/layout/hList7"/>
    <dgm:cxn modelId="{B4F3A96D-9EDD-4F7C-A177-61C7A87BCADC}" type="presParOf" srcId="{3C11F748-4C6E-4D86-A342-B6E761E55A89}" destId="{CEC8038C-7D95-489F-A6BF-CA8CF282E1CB}" srcOrd="1" destOrd="0" presId="urn:microsoft.com/office/officeart/2005/8/layout/hList7"/>
    <dgm:cxn modelId="{3DF41A18-128B-4C42-A067-104DC038BDF7}" type="presParOf" srcId="{3C11F748-4C6E-4D86-A342-B6E761E55A89}" destId="{726E391C-7788-4361-AFA0-3FB55F2DDAD8}" srcOrd="2" destOrd="0" presId="urn:microsoft.com/office/officeart/2005/8/layout/hList7"/>
    <dgm:cxn modelId="{FD9B52B5-9206-4231-B416-80E8BB1E6F3D}" type="presParOf" srcId="{3C11F748-4C6E-4D86-A342-B6E761E55A89}" destId="{FDB6A15D-39C4-405C-AF41-8F427BE697B8}" srcOrd="3" destOrd="0" presId="urn:microsoft.com/office/officeart/2005/8/layout/hList7"/>
    <dgm:cxn modelId="{5A8EE839-D063-409E-9628-B70A298B28E4}" type="presParOf" srcId="{8B317CEF-E8BC-4E84-B43B-2606392FA439}" destId="{79F514E2-3351-41EF-8CD9-243D41778B27}" srcOrd="3" destOrd="0" presId="urn:microsoft.com/office/officeart/2005/8/layout/hList7"/>
    <dgm:cxn modelId="{C3E24B74-F12C-430F-AAA5-BE8F13C827CD}" type="presParOf" srcId="{8B317CEF-E8BC-4E84-B43B-2606392FA439}" destId="{88D03516-C06E-4F94-88FA-B64B6248BE0F}" srcOrd="4" destOrd="0" presId="urn:microsoft.com/office/officeart/2005/8/layout/hList7"/>
    <dgm:cxn modelId="{A5EEDFD7-0AEC-4799-996C-8E423616CCA4}" type="presParOf" srcId="{88D03516-C06E-4F94-88FA-B64B6248BE0F}" destId="{C4577825-6307-48A9-BC58-76290800F369}" srcOrd="0" destOrd="0" presId="urn:microsoft.com/office/officeart/2005/8/layout/hList7"/>
    <dgm:cxn modelId="{FD94A145-BE08-4A86-83D7-CE943D2E8379}" type="presParOf" srcId="{88D03516-C06E-4F94-88FA-B64B6248BE0F}" destId="{5121C3C4-95D7-4567-93E8-960E728A4927}" srcOrd="1" destOrd="0" presId="urn:microsoft.com/office/officeart/2005/8/layout/hList7"/>
    <dgm:cxn modelId="{22F397E1-DBDE-4E14-AA91-C9DC8E9F5834}" type="presParOf" srcId="{88D03516-C06E-4F94-88FA-B64B6248BE0F}" destId="{68A31142-7CC6-4BF5-9979-18A48AA563CB}" srcOrd="2" destOrd="0" presId="urn:microsoft.com/office/officeart/2005/8/layout/hList7"/>
    <dgm:cxn modelId="{11439DF7-7A41-44E3-8660-59CF9510F8DC}" type="presParOf" srcId="{88D03516-C06E-4F94-88FA-B64B6248BE0F}" destId="{877C8378-23E2-4BDA-8C94-8C196862D6FD}" srcOrd="3" destOrd="0" presId="urn:microsoft.com/office/officeart/2005/8/layout/hList7"/>
    <dgm:cxn modelId="{B0453D84-71AA-48FD-9CC2-ED41095BC48F}" type="presParOf" srcId="{8B317CEF-E8BC-4E84-B43B-2606392FA439}" destId="{B53B6BBD-F02A-4B91-A8A8-686C21E29048}" srcOrd="5" destOrd="0" presId="urn:microsoft.com/office/officeart/2005/8/layout/hList7"/>
    <dgm:cxn modelId="{0F715DB8-5772-4B76-8E5E-E7C3E22994E7}" type="presParOf" srcId="{8B317CEF-E8BC-4E84-B43B-2606392FA439}" destId="{4BBECFF2-4BFD-4F6C-BCBC-F764C09E6133}" srcOrd="6" destOrd="0" presId="urn:microsoft.com/office/officeart/2005/8/layout/hList7"/>
    <dgm:cxn modelId="{0987EF87-7C4B-4CC7-BD78-7CF7683264F1}" type="presParOf" srcId="{4BBECFF2-4BFD-4F6C-BCBC-F764C09E6133}" destId="{28DD1810-4A40-4257-8E5E-0FFF4DF16761}" srcOrd="0" destOrd="0" presId="urn:microsoft.com/office/officeart/2005/8/layout/hList7"/>
    <dgm:cxn modelId="{59129B1B-38BB-45A5-99C3-EC6DE3575CE8}" type="presParOf" srcId="{4BBECFF2-4BFD-4F6C-BCBC-F764C09E6133}" destId="{75ADF967-091A-4848-BC5A-D514E13E678A}" srcOrd="1" destOrd="0" presId="urn:microsoft.com/office/officeart/2005/8/layout/hList7"/>
    <dgm:cxn modelId="{5D618A7B-DC0B-4900-AC44-1658A476F858}" type="presParOf" srcId="{4BBECFF2-4BFD-4F6C-BCBC-F764C09E6133}" destId="{368D74E8-EC9C-494E-8E9A-78D76DA9A54E}" srcOrd="2" destOrd="0" presId="urn:microsoft.com/office/officeart/2005/8/layout/hList7"/>
    <dgm:cxn modelId="{B156F707-030C-41BA-8D17-C15153B2C675}" type="presParOf" srcId="{4BBECFF2-4BFD-4F6C-BCBC-F764C09E6133}" destId="{E1E4A928-7650-49AE-84A4-DC3A127F2C0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B5389-70F0-42EE-8EF5-B0AFC166D70C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1778586-F8C2-45A8-A6D1-DDA9DD1E2814}">
      <dgm:prSet/>
      <dgm:spPr/>
      <dgm:t>
        <a:bodyPr/>
        <a:lstStyle/>
        <a:p>
          <a:pPr rtl="0"/>
          <a:r>
            <a:rPr lang="zh-TW" u="sng" dirty="0" smtClean="0"/>
            <a:t>室外至少</a:t>
          </a:r>
          <a:r>
            <a:rPr lang="en-US" u="sng" dirty="0" smtClean="0"/>
            <a:t>1</a:t>
          </a:r>
          <a:r>
            <a:rPr lang="zh-TW" u="sng" dirty="0" smtClean="0"/>
            <a:t>公尺</a:t>
          </a:r>
          <a:endParaRPr lang="zh-TW" dirty="0"/>
        </a:p>
      </dgm:t>
    </dgm:pt>
    <dgm:pt modelId="{14D55033-91E5-4E8B-AB50-31E871F17A70}" type="parTrans" cxnId="{F0A9EE9D-C751-491F-844B-804EC6CC647D}">
      <dgm:prSet/>
      <dgm:spPr/>
      <dgm:t>
        <a:bodyPr/>
        <a:lstStyle/>
        <a:p>
          <a:endParaRPr lang="zh-TW" altLang="en-US"/>
        </a:p>
      </dgm:t>
    </dgm:pt>
    <dgm:pt modelId="{48195C37-A1D7-454B-821F-2A69DA1A3E86}" type="sibTrans" cxnId="{F0A9EE9D-C751-491F-844B-804EC6CC647D}">
      <dgm:prSet/>
      <dgm:spPr/>
      <dgm:t>
        <a:bodyPr/>
        <a:lstStyle/>
        <a:p>
          <a:endParaRPr lang="zh-TW" altLang="en-US"/>
        </a:p>
      </dgm:t>
    </dgm:pt>
    <dgm:pt modelId="{4D0AE30B-3780-474F-8684-DBD05F95D55E}">
      <dgm:prSet/>
      <dgm:spPr/>
      <dgm:t>
        <a:bodyPr/>
        <a:lstStyle/>
        <a:p>
          <a:pPr rtl="0"/>
          <a:r>
            <a:rPr lang="zh-TW" altLang="en-US" dirty="0" smtClean="0"/>
            <a:t>大約</a:t>
          </a:r>
          <a:r>
            <a:rPr lang="en-US" altLang="zh-TW" dirty="0" smtClean="0"/>
            <a:t>3</a:t>
          </a:r>
          <a:r>
            <a:rPr lang="zh-TW" altLang="en-US" dirty="0" smtClean="0"/>
            <a:t>個步伐</a:t>
          </a:r>
          <a:endParaRPr lang="zh-TW" dirty="0"/>
        </a:p>
      </dgm:t>
    </dgm:pt>
    <dgm:pt modelId="{2E5475D4-6258-4389-8F9C-5DFEEAA60414}" type="parTrans" cxnId="{012725A9-C17D-4B87-9599-A3664D75EF4B}">
      <dgm:prSet/>
      <dgm:spPr/>
      <dgm:t>
        <a:bodyPr/>
        <a:lstStyle/>
        <a:p>
          <a:endParaRPr lang="zh-TW" altLang="en-US"/>
        </a:p>
      </dgm:t>
    </dgm:pt>
    <dgm:pt modelId="{9B233567-57E2-490F-B5E3-8DE833AC170B}" type="sibTrans" cxnId="{012725A9-C17D-4B87-9599-A3664D75EF4B}">
      <dgm:prSet/>
      <dgm:spPr/>
      <dgm:t>
        <a:bodyPr/>
        <a:lstStyle/>
        <a:p>
          <a:endParaRPr lang="zh-TW" altLang="en-US"/>
        </a:p>
      </dgm:t>
    </dgm:pt>
    <dgm:pt modelId="{263E1507-7062-4BBC-B238-34A207C74593}">
      <dgm:prSet/>
      <dgm:spPr/>
      <dgm:t>
        <a:bodyPr/>
        <a:lstStyle/>
        <a:p>
          <a:pPr rtl="0"/>
          <a:r>
            <a:rPr lang="zh-TW" u="sng" smtClean="0"/>
            <a:t>室內至少</a:t>
          </a:r>
          <a:r>
            <a:rPr lang="en-US" u="sng" smtClean="0"/>
            <a:t>1.5</a:t>
          </a:r>
          <a:r>
            <a:rPr lang="zh-TW" u="sng" smtClean="0"/>
            <a:t>公尺</a:t>
          </a:r>
          <a:endParaRPr lang="zh-TW"/>
        </a:p>
      </dgm:t>
    </dgm:pt>
    <dgm:pt modelId="{63CE00AA-B8B6-4045-B241-B760805820AE}" type="parTrans" cxnId="{B3902AF6-3373-420C-B402-76E8D6EC2824}">
      <dgm:prSet/>
      <dgm:spPr/>
      <dgm:t>
        <a:bodyPr/>
        <a:lstStyle/>
        <a:p>
          <a:endParaRPr lang="zh-TW" altLang="en-US"/>
        </a:p>
      </dgm:t>
    </dgm:pt>
    <dgm:pt modelId="{085FDA00-681C-44B4-B4C4-CBCE3320BA9A}" type="sibTrans" cxnId="{B3902AF6-3373-420C-B402-76E8D6EC2824}">
      <dgm:prSet/>
      <dgm:spPr/>
      <dgm:t>
        <a:bodyPr/>
        <a:lstStyle/>
        <a:p>
          <a:endParaRPr lang="zh-TW" altLang="en-US"/>
        </a:p>
      </dgm:t>
    </dgm:pt>
    <dgm:pt modelId="{3B024DD4-3B48-47E4-B1F0-88EFD5AB517B}">
      <dgm:prSet/>
      <dgm:spPr/>
      <dgm:t>
        <a:bodyPr/>
        <a:lstStyle/>
        <a:p>
          <a:pPr rtl="0"/>
          <a:r>
            <a:rPr lang="zh-TW" u="sng" dirty="0" smtClean="0"/>
            <a:t>大約手臂的兩倍長</a:t>
          </a:r>
          <a:endParaRPr lang="zh-TW" dirty="0"/>
        </a:p>
      </dgm:t>
    </dgm:pt>
    <dgm:pt modelId="{E41D1A44-BE0F-49C9-9A82-2009EB7D46DB}" type="parTrans" cxnId="{5562A4B3-B043-41E8-9C95-2DAF9289BE06}">
      <dgm:prSet/>
      <dgm:spPr/>
      <dgm:t>
        <a:bodyPr/>
        <a:lstStyle/>
        <a:p>
          <a:endParaRPr lang="zh-TW" altLang="en-US"/>
        </a:p>
      </dgm:t>
    </dgm:pt>
    <dgm:pt modelId="{A8ADD701-CBF5-4C78-99F8-F40FE2F95921}" type="sibTrans" cxnId="{5562A4B3-B043-41E8-9C95-2DAF9289BE06}">
      <dgm:prSet/>
      <dgm:spPr/>
      <dgm:t>
        <a:bodyPr/>
        <a:lstStyle/>
        <a:p>
          <a:endParaRPr lang="zh-TW" altLang="en-US"/>
        </a:p>
      </dgm:t>
    </dgm:pt>
    <dgm:pt modelId="{79ED679A-2BBC-4023-802B-F682146908B7}" type="pres">
      <dgm:prSet presAssocID="{6F2B5389-70F0-42EE-8EF5-B0AFC166D70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CEDDBDB-17E8-47DE-939A-B839C1254F52}" type="pres">
      <dgm:prSet presAssocID="{61778586-F8C2-45A8-A6D1-DDA9DD1E2814}" presName="composite" presStyleCnt="0"/>
      <dgm:spPr/>
    </dgm:pt>
    <dgm:pt modelId="{95F7A2FB-0299-4978-AF47-04C5CA4DE429}" type="pres">
      <dgm:prSet presAssocID="{61778586-F8C2-45A8-A6D1-DDA9DD1E2814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A784D5-74F7-4262-9413-C6731F86F059}" type="pres">
      <dgm:prSet presAssocID="{61778586-F8C2-45A8-A6D1-DDA9DD1E2814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A0A257-67E3-4F0D-BED9-6C009C9FB11F}" type="pres">
      <dgm:prSet presAssocID="{61778586-F8C2-45A8-A6D1-DDA9DD1E2814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800246-3974-47C4-B0B3-FE47C072D2E1}" type="pres">
      <dgm:prSet presAssocID="{48195C37-A1D7-454B-821F-2A69DA1A3E86}" presName="sibTrans" presStyleCnt="0"/>
      <dgm:spPr/>
    </dgm:pt>
    <dgm:pt modelId="{3998400C-D31F-4C46-9126-3CC5EA907427}" type="pres">
      <dgm:prSet presAssocID="{263E1507-7062-4BBC-B238-34A207C74593}" presName="composite" presStyleCnt="0"/>
      <dgm:spPr/>
    </dgm:pt>
    <dgm:pt modelId="{2BDB895F-34F6-4642-898E-F1CC88287623}" type="pres">
      <dgm:prSet presAssocID="{263E1507-7062-4BBC-B238-34A207C74593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12D5BE-4F2F-45D4-B031-E2EB78602F51}" type="pres">
      <dgm:prSet presAssocID="{263E1507-7062-4BBC-B238-34A207C74593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08C5F4-9985-4CB6-9E51-F8F81FB01F68}" type="pres">
      <dgm:prSet presAssocID="{263E1507-7062-4BBC-B238-34A207C74593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62A4B3-B043-41E8-9C95-2DAF9289BE06}" srcId="{263E1507-7062-4BBC-B238-34A207C74593}" destId="{3B024DD4-3B48-47E4-B1F0-88EFD5AB517B}" srcOrd="0" destOrd="0" parTransId="{E41D1A44-BE0F-49C9-9A82-2009EB7D46DB}" sibTransId="{A8ADD701-CBF5-4C78-99F8-F40FE2F95921}"/>
    <dgm:cxn modelId="{EA75C51A-41D6-48F1-A854-C0FB48B5ADCF}" type="presOf" srcId="{3B024DD4-3B48-47E4-B1F0-88EFD5AB517B}" destId="{DE08C5F4-9985-4CB6-9E51-F8F81FB01F68}" srcOrd="0" destOrd="0" presId="urn:microsoft.com/office/officeart/2008/layout/TitledPictureBlocks"/>
    <dgm:cxn modelId="{7E615CDD-F3EE-402E-8EC2-EB6E216D0ACE}" type="presOf" srcId="{61778586-F8C2-45A8-A6D1-DDA9DD1E2814}" destId="{95F7A2FB-0299-4978-AF47-04C5CA4DE429}" srcOrd="0" destOrd="0" presId="urn:microsoft.com/office/officeart/2008/layout/TitledPictureBlocks"/>
    <dgm:cxn modelId="{85F1257E-65BA-4FCF-ACDD-150C2C23EAB6}" type="presOf" srcId="{4D0AE30B-3780-474F-8684-DBD05F95D55E}" destId="{81A0A257-67E3-4F0D-BED9-6C009C9FB11F}" srcOrd="0" destOrd="0" presId="urn:microsoft.com/office/officeart/2008/layout/TitledPictureBlocks"/>
    <dgm:cxn modelId="{8177DFD7-E927-4E0F-B925-F9227D2AD3DA}" type="presOf" srcId="{263E1507-7062-4BBC-B238-34A207C74593}" destId="{2BDB895F-34F6-4642-898E-F1CC88287623}" srcOrd="0" destOrd="0" presId="urn:microsoft.com/office/officeart/2008/layout/TitledPictureBlocks"/>
    <dgm:cxn modelId="{F0A9EE9D-C751-491F-844B-804EC6CC647D}" srcId="{6F2B5389-70F0-42EE-8EF5-B0AFC166D70C}" destId="{61778586-F8C2-45A8-A6D1-DDA9DD1E2814}" srcOrd="0" destOrd="0" parTransId="{14D55033-91E5-4E8B-AB50-31E871F17A70}" sibTransId="{48195C37-A1D7-454B-821F-2A69DA1A3E86}"/>
    <dgm:cxn modelId="{0AAEFA70-9876-48E4-9AE3-AD244D6A87AB}" type="presOf" srcId="{6F2B5389-70F0-42EE-8EF5-B0AFC166D70C}" destId="{79ED679A-2BBC-4023-802B-F682146908B7}" srcOrd="0" destOrd="0" presId="urn:microsoft.com/office/officeart/2008/layout/TitledPictureBlocks"/>
    <dgm:cxn modelId="{012725A9-C17D-4B87-9599-A3664D75EF4B}" srcId="{61778586-F8C2-45A8-A6D1-DDA9DD1E2814}" destId="{4D0AE30B-3780-474F-8684-DBD05F95D55E}" srcOrd="0" destOrd="0" parTransId="{2E5475D4-6258-4389-8F9C-5DFEEAA60414}" sibTransId="{9B233567-57E2-490F-B5E3-8DE833AC170B}"/>
    <dgm:cxn modelId="{B3902AF6-3373-420C-B402-76E8D6EC2824}" srcId="{6F2B5389-70F0-42EE-8EF5-B0AFC166D70C}" destId="{263E1507-7062-4BBC-B238-34A207C74593}" srcOrd="1" destOrd="0" parTransId="{63CE00AA-B8B6-4045-B241-B760805820AE}" sibTransId="{085FDA00-681C-44B4-B4C4-CBCE3320BA9A}"/>
    <dgm:cxn modelId="{D290C853-8513-4712-ACCD-5A48C3DE1C55}" type="presParOf" srcId="{79ED679A-2BBC-4023-802B-F682146908B7}" destId="{8CEDDBDB-17E8-47DE-939A-B839C1254F52}" srcOrd="0" destOrd="0" presId="urn:microsoft.com/office/officeart/2008/layout/TitledPictureBlocks"/>
    <dgm:cxn modelId="{94E90828-4B8E-4728-BC91-F0F364945266}" type="presParOf" srcId="{8CEDDBDB-17E8-47DE-939A-B839C1254F52}" destId="{95F7A2FB-0299-4978-AF47-04C5CA4DE429}" srcOrd="0" destOrd="0" presId="urn:microsoft.com/office/officeart/2008/layout/TitledPictureBlocks"/>
    <dgm:cxn modelId="{52DCA636-CE1D-487B-9473-CFA600D71034}" type="presParOf" srcId="{8CEDDBDB-17E8-47DE-939A-B839C1254F52}" destId="{FAA784D5-74F7-4262-9413-C6731F86F059}" srcOrd="1" destOrd="0" presId="urn:microsoft.com/office/officeart/2008/layout/TitledPictureBlocks"/>
    <dgm:cxn modelId="{56824CFE-E891-457C-83FC-EA271044441F}" type="presParOf" srcId="{8CEDDBDB-17E8-47DE-939A-B839C1254F52}" destId="{81A0A257-67E3-4F0D-BED9-6C009C9FB11F}" srcOrd="2" destOrd="0" presId="urn:microsoft.com/office/officeart/2008/layout/TitledPictureBlocks"/>
    <dgm:cxn modelId="{89493B09-4CA7-4DAC-8EAB-FA9102C3BBA3}" type="presParOf" srcId="{79ED679A-2BBC-4023-802B-F682146908B7}" destId="{A8800246-3974-47C4-B0B3-FE47C072D2E1}" srcOrd="1" destOrd="0" presId="urn:microsoft.com/office/officeart/2008/layout/TitledPictureBlocks"/>
    <dgm:cxn modelId="{4301388A-1052-4CA5-BEC1-64341F0EA91B}" type="presParOf" srcId="{79ED679A-2BBC-4023-802B-F682146908B7}" destId="{3998400C-D31F-4C46-9126-3CC5EA907427}" srcOrd="2" destOrd="0" presId="urn:microsoft.com/office/officeart/2008/layout/TitledPictureBlocks"/>
    <dgm:cxn modelId="{6DDC64DD-5DCF-4121-A3A3-7F954735D7E0}" type="presParOf" srcId="{3998400C-D31F-4C46-9126-3CC5EA907427}" destId="{2BDB895F-34F6-4642-898E-F1CC88287623}" srcOrd="0" destOrd="0" presId="urn:microsoft.com/office/officeart/2008/layout/TitledPictureBlocks"/>
    <dgm:cxn modelId="{A9C4ACD6-3209-49AC-826A-E073684CF529}" type="presParOf" srcId="{3998400C-D31F-4C46-9126-3CC5EA907427}" destId="{8512D5BE-4F2F-45D4-B031-E2EB78602F51}" srcOrd="1" destOrd="0" presId="urn:microsoft.com/office/officeart/2008/layout/TitledPictureBlocks"/>
    <dgm:cxn modelId="{909BF069-A842-4C38-B9DE-08414160470E}" type="presParOf" srcId="{3998400C-D31F-4C46-9126-3CC5EA907427}" destId="{DE08C5F4-9985-4CB6-9E51-F8F81FB01F6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48E65D-E3B6-4975-BD72-9285586FAB2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7808FA9-E208-4B0C-BCC5-20D4F7683B31}">
      <dgm:prSet/>
      <dgm:spPr/>
      <dgm:t>
        <a:bodyPr/>
        <a:lstStyle/>
        <a:p>
          <a:pPr rtl="0"/>
          <a:r>
            <a:rPr lang="zh-TW" u="sng" dirty="0" smtClean="0"/>
            <a:t>衛福部疾管署</a:t>
          </a:r>
          <a:endParaRPr lang="zh-TW" dirty="0"/>
        </a:p>
      </dgm:t>
    </dgm:pt>
    <dgm:pt modelId="{F55AD4FB-379E-4115-B2AC-6F274471777A}" type="parTrans" cxnId="{8F6C32D1-E78B-4D78-8A30-9C47B52E9E7C}">
      <dgm:prSet/>
      <dgm:spPr/>
      <dgm:t>
        <a:bodyPr/>
        <a:lstStyle/>
        <a:p>
          <a:endParaRPr lang="zh-TW" altLang="en-US"/>
        </a:p>
      </dgm:t>
    </dgm:pt>
    <dgm:pt modelId="{8E3306AD-84A8-4A4B-A4CC-2165EF3B9A42}" type="sibTrans" cxnId="{8F6C32D1-E78B-4D78-8A30-9C47B52E9E7C}">
      <dgm:prSet/>
      <dgm:spPr/>
      <dgm:t>
        <a:bodyPr/>
        <a:lstStyle/>
        <a:p>
          <a:endParaRPr lang="zh-TW" altLang="en-US"/>
        </a:p>
      </dgm:t>
    </dgm:pt>
    <dgm:pt modelId="{FC868C6C-3DDC-45C5-9B8A-0EDB9880BA27}">
      <dgm:prSet/>
      <dgm:spPr/>
      <dgm:t>
        <a:bodyPr/>
        <a:lstStyle/>
        <a:p>
          <a:pPr rtl="0"/>
          <a:r>
            <a:rPr lang="zh-TW" u="sng" dirty="0" smtClean="0"/>
            <a:t>掌握最新疫情</a:t>
          </a:r>
          <a:endParaRPr lang="zh-TW" dirty="0"/>
        </a:p>
      </dgm:t>
    </dgm:pt>
    <dgm:pt modelId="{B3B8556C-3EF1-47C3-9FCE-21F5530021FF}" type="parTrans" cxnId="{62E264A8-0325-427C-9094-44FFBCC2C118}">
      <dgm:prSet/>
      <dgm:spPr/>
      <dgm:t>
        <a:bodyPr/>
        <a:lstStyle/>
        <a:p>
          <a:endParaRPr lang="zh-TW" altLang="en-US"/>
        </a:p>
      </dgm:t>
    </dgm:pt>
    <dgm:pt modelId="{3E5F062E-4644-46BD-8312-284C4E63723D}" type="sibTrans" cxnId="{62E264A8-0325-427C-9094-44FFBCC2C118}">
      <dgm:prSet/>
      <dgm:spPr/>
      <dgm:t>
        <a:bodyPr/>
        <a:lstStyle/>
        <a:p>
          <a:endParaRPr lang="zh-TW" altLang="en-US"/>
        </a:p>
      </dgm:t>
    </dgm:pt>
    <dgm:pt modelId="{CE2087AA-48F7-4C2B-A101-02E2ED153D2F}">
      <dgm:prSet/>
      <dgm:spPr/>
      <dgm:t>
        <a:bodyPr/>
        <a:lstStyle/>
        <a:p>
          <a:pPr rtl="0"/>
          <a:r>
            <a:rPr lang="zh-TW" u="sng" dirty="0" smtClean="0"/>
            <a:t>了解防疫議題</a:t>
          </a:r>
          <a:endParaRPr lang="zh-TW" dirty="0"/>
        </a:p>
      </dgm:t>
    </dgm:pt>
    <dgm:pt modelId="{46B1C16B-2500-4F4C-ADC6-0ED53CCFB408}" type="parTrans" cxnId="{BAF8BC93-75FC-4625-A458-76A06ACF189E}">
      <dgm:prSet/>
      <dgm:spPr/>
      <dgm:t>
        <a:bodyPr/>
        <a:lstStyle/>
        <a:p>
          <a:endParaRPr lang="zh-TW" altLang="en-US"/>
        </a:p>
      </dgm:t>
    </dgm:pt>
    <dgm:pt modelId="{E4282947-A047-4D9C-B9C7-1A9E3FB5B60C}" type="sibTrans" cxnId="{BAF8BC93-75FC-4625-A458-76A06ACF189E}">
      <dgm:prSet/>
      <dgm:spPr/>
      <dgm:t>
        <a:bodyPr/>
        <a:lstStyle/>
        <a:p>
          <a:endParaRPr lang="zh-TW" altLang="en-US"/>
        </a:p>
      </dgm:t>
    </dgm:pt>
    <dgm:pt modelId="{F60F3A73-BA06-4F5F-8BCE-9DE4FB215DCD}">
      <dgm:prSet/>
      <dgm:spPr/>
      <dgm:t>
        <a:bodyPr/>
        <a:lstStyle/>
        <a:p>
          <a:pPr rtl="0"/>
          <a:r>
            <a:rPr lang="zh-TW" u="sng" dirty="0" smtClean="0"/>
            <a:t>防疫小測驗</a:t>
          </a:r>
          <a:endParaRPr lang="zh-TW" dirty="0"/>
        </a:p>
      </dgm:t>
    </dgm:pt>
    <dgm:pt modelId="{08D3A155-5D44-4210-810B-99E30090DE2C}" type="parTrans" cxnId="{5DB4B6B3-A922-4038-A2B6-1C087B363DD0}">
      <dgm:prSet/>
      <dgm:spPr/>
      <dgm:t>
        <a:bodyPr/>
        <a:lstStyle/>
        <a:p>
          <a:endParaRPr lang="zh-TW" altLang="en-US"/>
        </a:p>
      </dgm:t>
    </dgm:pt>
    <dgm:pt modelId="{288C59A1-9330-4566-83AE-50AB1DC66A4F}" type="sibTrans" cxnId="{5DB4B6B3-A922-4038-A2B6-1C087B363DD0}">
      <dgm:prSet/>
      <dgm:spPr/>
      <dgm:t>
        <a:bodyPr/>
        <a:lstStyle/>
        <a:p>
          <a:endParaRPr lang="zh-TW" altLang="en-US"/>
        </a:p>
      </dgm:t>
    </dgm:pt>
    <dgm:pt modelId="{84352E16-3BA2-489C-8880-C1D686ACD796}">
      <dgm:prSet/>
      <dgm:spPr/>
      <dgm:t>
        <a:bodyPr/>
        <a:lstStyle/>
        <a:p>
          <a:pPr rtl="0"/>
          <a:r>
            <a:rPr lang="zh-TW" u="sng" dirty="0" smtClean="0"/>
            <a:t>你的防疫觀念正確嗎？</a:t>
          </a:r>
          <a:endParaRPr lang="zh-TW" dirty="0"/>
        </a:p>
      </dgm:t>
    </dgm:pt>
    <dgm:pt modelId="{27C624DE-84FE-4ED7-8E67-865FD2B12F26}" type="parTrans" cxnId="{6815D848-E0BE-4E2A-BAF0-C42351186380}">
      <dgm:prSet/>
      <dgm:spPr/>
      <dgm:t>
        <a:bodyPr/>
        <a:lstStyle/>
        <a:p>
          <a:endParaRPr lang="zh-TW" altLang="en-US"/>
        </a:p>
      </dgm:t>
    </dgm:pt>
    <dgm:pt modelId="{9CB2EC7E-1D78-4F64-82BC-832ECAEADE33}" type="sibTrans" cxnId="{6815D848-E0BE-4E2A-BAF0-C42351186380}">
      <dgm:prSet/>
      <dgm:spPr/>
      <dgm:t>
        <a:bodyPr/>
        <a:lstStyle/>
        <a:p>
          <a:endParaRPr lang="zh-TW" altLang="en-US"/>
        </a:p>
      </dgm:t>
    </dgm:pt>
    <dgm:pt modelId="{08A36CC8-A597-49D1-8756-F4FBD3004A1F}">
      <dgm:prSet/>
      <dgm:spPr/>
      <dgm:t>
        <a:bodyPr/>
        <a:lstStyle/>
        <a:p>
          <a:pPr rtl="0"/>
          <a:r>
            <a:rPr lang="zh-TW" u="sng" dirty="0" smtClean="0"/>
            <a:t>擊敗新冠病毒，健康久久！</a:t>
          </a:r>
          <a:endParaRPr lang="zh-TW" dirty="0"/>
        </a:p>
      </dgm:t>
    </dgm:pt>
    <dgm:pt modelId="{DC6BB3BE-CA6B-490D-AEBB-801EF5F158D9}" type="parTrans" cxnId="{F3A9A890-474C-47A5-A3A1-0AD2784E6736}">
      <dgm:prSet/>
      <dgm:spPr/>
      <dgm:t>
        <a:bodyPr/>
        <a:lstStyle/>
        <a:p>
          <a:endParaRPr lang="zh-TW" altLang="en-US"/>
        </a:p>
      </dgm:t>
    </dgm:pt>
    <dgm:pt modelId="{23DE63F4-F3F6-48DC-B644-72D7F379B4D4}" type="sibTrans" cxnId="{F3A9A890-474C-47A5-A3A1-0AD2784E6736}">
      <dgm:prSet/>
      <dgm:spPr/>
      <dgm:t>
        <a:bodyPr/>
        <a:lstStyle/>
        <a:p>
          <a:endParaRPr lang="zh-TW" altLang="en-US"/>
        </a:p>
      </dgm:t>
    </dgm:pt>
    <dgm:pt modelId="{1C6EE879-57E3-4F81-B730-EB29DC89EEB0}" type="pres">
      <dgm:prSet presAssocID="{8F48E65D-E3B6-4975-BD72-9285586FAB2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F14B14-755E-466D-BA81-85C56D40F1D2}" type="pres">
      <dgm:prSet presAssocID="{8F48E65D-E3B6-4975-BD72-9285586FAB20}" presName="cycle" presStyleCnt="0"/>
      <dgm:spPr/>
    </dgm:pt>
    <dgm:pt modelId="{895D9DFE-D0B9-4B01-93D3-4913A3F73420}" type="pres">
      <dgm:prSet presAssocID="{8F48E65D-E3B6-4975-BD72-9285586FAB20}" presName="centerShape" presStyleCnt="0"/>
      <dgm:spPr/>
    </dgm:pt>
    <dgm:pt modelId="{89F47260-BE9C-45C2-8D99-C50BA21B943C}" type="pres">
      <dgm:prSet presAssocID="{8F48E65D-E3B6-4975-BD72-9285586FAB20}" presName="connSite" presStyleLbl="node1" presStyleIdx="0" presStyleCnt="3"/>
      <dgm:spPr/>
    </dgm:pt>
    <dgm:pt modelId="{A4265934-8505-495B-865F-3A6D450B15EC}" type="pres">
      <dgm:prSet presAssocID="{8F48E65D-E3B6-4975-BD72-9285586FAB20}" presName="visibl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CAF7FC-7798-4538-AE9F-88C06ABA85E5}" type="pres">
      <dgm:prSet presAssocID="{F55AD4FB-379E-4115-B2AC-6F274471777A}" presName="Name25" presStyleLbl="parChTrans1D1" presStyleIdx="0" presStyleCnt="2"/>
      <dgm:spPr/>
      <dgm:t>
        <a:bodyPr/>
        <a:lstStyle/>
        <a:p>
          <a:endParaRPr lang="zh-TW" altLang="en-US"/>
        </a:p>
      </dgm:t>
    </dgm:pt>
    <dgm:pt modelId="{B59254DE-6751-4D42-ABB8-045475FD74BC}" type="pres">
      <dgm:prSet presAssocID="{57808FA9-E208-4B0C-BCC5-20D4F7683B31}" presName="node" presStyleCnt="0"/>
      <dgm:spPr/>
    </dgm:pt>
    <dgm:pt modelId="{64D32CF3-A9A3-43DA-AF91-329DCEFC86C6}" type="pres">
      <dgm:prSet presAssocID="{57808FA9-E208-4B0C-BCC5-20D4F7683B31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260CB-7B07-4105-9EB9-6EEAECDA80C8}" type="pres">
      <dgm:prSet presAssocID="{57808FA9-E208-4B0C-BCC5-20D4F7683B31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5290E1-7E90-4CC9-BBE7-AF4486575522}" type="pres">
      <dgm:prSet presAssocID="{08D3A155-5D44-4210-810B-99E30090DE2C}" presName="Name25" presStyleLbl="parChTrans1D1" presStyleIdx="1" presStyleCnt="2"/>
      <dgm:spPr/>
      <dgm:t>
        <a:bodyPr/>
        <a:lstStyle/>
        <a:p>
          <a:endParaRPr lang="zh-TW" altLang="en-US"/>
        </a:p>
      </dgm:t>
    </dgm:pt>
    <dgm:pt modelId="{F4C7DFFD-A9BD-4230-B00D-6FB7DF72DD16}" type="pres">
      <dgm:prSet presAssocID="{F60F3A73-BA06-4F5F-8BCE-9DE4FB215DCD}" presName="node" presStyleCnt="0"/>
      <dgm:spPr/>
    </dgm:pt>
    <dgm:pt modelId="{278E01E3-45D7-439B-B7F5-42CFF124E3E9}" type="pres">
      <dgm:prSet presAssocID="{F60F3A73-BA06-4F5F-8BCE-9DE4FB215DCD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9B4BBA-BDF3-4D46-BEA0-F2B71C988529}" type="pres">
      <dgm:prSet presAssocID="{F60F3A73-BA06-4F5F-8BCE-9DE4FB215DCD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C6F3CA-A1A1-4C20-9EC3-002D1C522716}" type="presOf" srcId="{08A36CC8-A597-49D1-8756-F4FBD3004A1F}" destId="{9F9B4BBA-BDF3-4D46-BEA0-F2B71C988529}" srcOrd="0" destOrd="1" presId="urn:microsoft.com/office/officeart/2005/8/layout/radial2"/>
    <dgm:cxn modelId="{F3A9A890-474C-47A5-A3A1-0AD2784E6736}" srcId="{F60F3A73-BA06-4F5F-8BCE-9DE4FB215DCD}" destId="{08A36CC8-A597-49D1-8756-F4FBD3004A1F}" srcOrd="1" destOrd="0" parTransId="{DC6BB3BE-CA6B-490D-AEBB-801EF5F158D9}" sibTransId="{23DE63F4-F3F6-48DC-B644-72D7F379B4D4}"/>
    <dgm:cxn modelId="{62E264A8-0325-427C-9094-44FFBCC2C118}" srcId="{57808FA9-E208-4B0C-BCC5-20D4F7683B31}" destId="{FC868C6C-3DDC-45C5-9B8A-0EDB9880BA27}" srcOrd="0" destOrd="0" parTransId="{B3B8556C-3EF1-47C3-9FCE-21F5530021FF}" sibTransId="{3E5F062E-4644-46BD-8312-284C4E63723D}"/>
    <dgm:cxn modelId="{5BDA2697-2CA3-4D06-92FB-CC1AE6E1C5B5}" type="presOf" srcId="{CE2087AA-48F7-4C2B-A101-02E2ED153D2F}" destId="{B8B260CB-7B07-4105-9EB9-6EEAECDA80C8}" srcOrd="0" destOrd="1" presId="urn:microsoft.com/office/officeart/2005/8/layout/radial2"/>
    <dgm:cxn modelId="{5DB4B6B3-A922-4038-A2B6-1C087B363DD0}" srcId="{8F48E65D-E3B6-4975-BD72-9285586FAB20}" destId="{F60F3A73-BA06-4F5F-8BCE-9DE4FB215DCD}" srcOrd="1" destOrd="0" parTransId="{08D3A155-5D44-4210-810B-99E30090DE2C}" sibTransId="{288C59A1-9330-4566-83AE-50AB1DC66A4F}"/>
    <dgm:cxn modelId="{BAF8BC93-75FC-4625-A458-76A06ACF189E}" srcId="{57808FA9-E208-4B0C-BCC5-20D4F7683B31}" destId="{CE2087AA-48F7-4C2B-A101-02E2ED153D2F}" srcOrd="1" destOrd="0" parTransId="{46B1C16B-2500-4F4C-ADC6-0ED53CCFB408}" sibTransId="{E4282947-A047-4D9C-B9C7-1A9E3FB5B60C}"/>
    <dgm:cxn modelId="{22DBE144-D9FF-49B8-B734-E564B7483DEC}" type="presOf" srcId="{57808FA9-E208-4B0C-BCC5-20D4F7683B31}" destId="{64D32CF3-A9A3-43DA-AF91-329DCEFC86C6}" srcOrd="0" destOrd="0" presId="urn:microsoft.com/office/officeart/2005/8/layout/radial2"/>
    <dgm:cxn modelId="{6815D848-E0BE-4E2A-BAF0-C42351186380}" srcId="{F60F3A73-BA06-4F5F-8BCE-9DE4FB215DCD}" destId="{84352E16-3BA2-489C-8880-C1D686ACD796}" srcOrd="0" destOrd="0" parTransId="{27C624DE-84FE-4ED7-8E67-865FD2B12F26}" sibTransId="{9CB2EC7E-1D78-4F64-82BC-832ECAEADE33}"/>
    <dgm:cxn modelId="{E614030D-27ED-4E11-8C7B-08FCA0DFC15B}" type="presOf" srcId="{8F48E65D-E3B6-4975-BD72-9285586FAB20}" destId="{1C6EE879-57E3-4F81-B730-EB29DC89EEB0}" srcOrd="0" destOrd="0" presId="urn:microsoft.com/office/officeart/2005/8/layout/radial2"/>
    <dgm:cxn modelId="{0CD5A7EE-F4E1-4784-9B52-754EC32DD8B5}" type="presOf" srcId="{08D3A155-5D44-4210-810B-99E30090DE2C}" destId="{935290E1-7E90-4CC9-BBE7-AF4486575522}" srcOrd="0" destOrd="0" presId="urn:microsoft.com/office/officeart/2005/8/layout/radial2"/>
    <dgm:cxn modelId="{6BB6E028-C092-4ABE-93D6-D45A5BDE8672}" type="presOf" srcId="{F60F3A73-BA06-4F5F-8BCE-9DE4FB215DCD}" destId="{278E01E3-45D7-439B-B7F5-42CFF124E3E9}" srcOrd="0" destOrd="0" presId="urn:microsoft.com/office/officeart/2005/8/layout/radial2"/>
    <dgm:cxn modelId="{A93B0D3E-1E95-48B4-9584-960C32BAE340}" type="presOf" srcId="{FC868C6C-3DDC-45C5-9B8A-0EDB9880BA27}" destId="{B8B260CB-7B07-4105-9EB9-6EEAECDA80C8}" srcOrd="0" destOrd="0" presId="urn:microsoft.com/office/officeart/2005/8/layout/radial2"/>
    <dgm:cxn modelId="{F194E8CD-14E2-4BBD-9D5F-191287378A86}" type="presOf" srcId="{F55AD4FB-379E-4115-B2AC-6F274471777A}" destId="{F0CAF7FC-7798-4538-AE9F-88C06ABA85E5}" srcOrd="0" destOrd="0" presId="urn:microsoft.com/office/officeart/2005/8/layout/radial2"/>
    <dgm:cxn modelId="{AA573885-869E-461D-97FB-E3576E553C78}" type="presOf" srcId="{84352E16-3BA2-489C-8880-C1D686ACD796}" destId="{9F9B4BBA-BDF3-4D46-BEA0-F2B71C988529}" srcOrd="0" destOrd="0" presId="urn:microsoft.com/office/officeart/2005/8/layout/radial2"/>
    <dgm:cxn modelId="{8F6C32D1-E78B-4D78-8A30-9C47B52E9E7C}" srcId="{8F48E65D-E3B6-4975-BD72-9285586FAB20}" destId="{57808FA9-E208-4B0C-BCC5-20D4F7683B31}" srcOrd="0" destOrd="0" parTransId="{F55AD4FB-379E-4115-B2AC-6F274471777A}" sibTransId="{8E3306AD-84A8-4A4B-A4CC-2165EF3B9A42}"/>
    <dgm:cxn modelId="{B0581991-CE2B-40A5-9BA6-E5A7B78B4140}" type="presParOf" srcId="{1C6EE879-57E3-4F81-B730-EB29DC89EEB0}" destId="{BCF14B14-755E-466D-BA81-85C56D40F1D2}" srcOrd="0" destOrd="0" presId="urn:microsoft.com/office/officeart/2005/8/layout/radial2"/>
    <dgm:cxn modelId="{54820D34-DC93-4B74-86B5-58E292E99C86}" type="presParOf" srcId="{BCF14B14-755E-466D-BA81-85C56D40F1D2}" destId="{895D9DFE-D0B9-4B01-93D3-4913A3F73420}" srcOrd="0" destOrd="0" presId="urn:microsoft.com/office/officeart/2005/8/layout/radial2"/>
    <dgm:cxn modelId="{F106EC8F-2810-4141-8B0C-36E7E3F1461D}" type="presParOf" srcId="{895D9DFE-D0B9-4B01-93D3-4913A3F73420}" destId="{89F47260-BE9C-45C2-8D99-C50BA21B943C}" srcOrd="0" destOrd="0" presId="urn:microsoft.com/office/officeart/2005/8/layout/radial2"/>
    <dgm:cxn modelId="{10C72961-38C8-4B75-B4E4-07AB30BF53A0}" type="presParOf" srcId="{895D9DFE-D0B9-4B01-93D3-4913A3F73420}" destId="{A4265934-8505-495B-865F-3A6D450B15EC}" srcOrd="1" destOrd="0" presId="urn:microsoft.com/office/officeart/2005/8/layout/radial2"/>
    <dgm:cxn modelId="{518000E1-2094-4EEA-9EC3-570378EB76B8}" type="presParOf" srcId="{BCF14B14-755E-466D-BA81-85C56D40F1D2}" destId="{F0CAF7FC-7798-4538-AE9F-88C06ABA85E5}" srcOrd="1" destOrd="0" presId="urn:microsoft.com/office/officeart/2005/8/layout/radial2"/>
    <dgm:cxn modelId="{39F6F807-52C3-40C6-BD9B-B4193220D571}" type="presParOf" srcId="{BCF14B14-755E-466D-BA81-85C56D40F1D2}" destId="{B59254DE-6751-4D42-ABB8-045475FD74BC}" srcOrd="2" destOrd="0" presId="urn:microsoft.com/office/officeart/2005/8/layout/radial2"/>
    <dgm:cxn modelId="{73E13A15-CF9E-4C45-87E2-3473E7FC1542}" type="presParOf" srcId="{B59254DE-6751-4D42-ABB8-045475FD74BC}" destId="{64D32CF3-A9A3-43DA-AF91-329DCEFC86C6}" srcOrd="0" destOrd="0" presId="urn:microsoft.com/office/officeart/2005/8/layout/radial2"/>
    <dgm:cxn modelId="{E57DEF58-975D-4B27-B7D2-81FF2F86B93A}" type="presParOf" srcId="{B59254DE-6751-4D42-ABB8-045475FD74BC}" destId="{B8B260CB-7B07-4105-9EB9-6EEAECDA80C8}" srcOrd="1" destOrd="0" presId="urn:microsoft.com/office/officeart/2005/8/layout/radial2"/>
    <dgm:cxn modelId="{0D0DE007-F5BA-474C-BE8B-7C8F1FBD541B}" type="presParOf" srcId="{BCF14B14-755E-466D-BA81-85C56D40F1D2}" destId="{935290E1-7E90-4CC9-BBE7-AF4486575522}" srcOrd="3" destOrd="0" presId="urn:microsoft.com/office/officeart/2005/8/layout/radial2"/>
    <dgm:cxn modelId="{62E9880B-2DF9-4C04-9C6D-7E0D1E8968B8}" type="presParOf" srcId="{BCF14B14-755E-466D-BA81-85C56D40F1D2}" destId="{F4C7DFFD-A9BD-4230-B00D-6FB7DF72DD16}" srcOrd="4" destOrd="0" presId="urn:microsoft.com/office/officeart/2005/8/layout/radial2"/>
    <dgm:cxn modelId="{E7FD60D0-F80B-4557-952B-FEF2ECC6490A}" type="presParOf" srcId="{F4C7DFFD-A9BD-4230-B00D-6FB7DF72DD16}" destId="{278E01E3-45D7-439B-B7F5-42CFF124E3E9}" srcOrd="0" destOrd="0" presId="urn:microsoft.com/office/officeart/2005/8/layout/radial2"/>
    <dgm:cxn modelId="{73481C37-6A55-4597-8700-ED44035C1EC3}" type="presParOf" srcId="{F4C7DFFD-A9BD-4230-B00D-6FB7DF72DD16}" destId="{9F9B4BBA-BDF3-4D46-BEA0-F2B71C9885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8DECF-91F7-45EA-A708-067FC43348A7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u="sng" kern="1200" dirty="0" smtClean="0"/>
            <a:t>雙手肥皂清潔，搓洗</a:t>
          </a:r>
          <a:r>
            <a:rPr lang="en-US" sz="2800" u="sng" kern="1200" dirty="0" smtClean="0"/>
            <a:t>40~60</a:t>
          </a:r>
          <a:r>
            <a:rPr lang="zh-TW" sz="2800" u="sng" kern="1200" dirty="0" smtClean="0"/>
            <a:t>秒</a:t>
          </a:r>
          <a:endParaRPr lang="zh-TW" sz="2800" kern="1200" dirty="0"/>
        </a:p>
      </dsp:txBody>
      <dsp:txXfrm>
        <a:off x="1918" y="1810385"/>
        <a:ext cx="2011188" cy="1810385"/>
      </dsp:txXfrm>
    </dsp:sp>
    <dsp:sp modelId="{1FF0ECEF-C8A6-4AF7-83B1-DDD355152E0E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722265-209C-4158-8F3B-D31F738E97E9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u="sng" kern="1200" smtClean="0"/>
            <a:t>口罩要遮住口鼻、蓋住下巴  </a:t>
          </a:r>
          <a:endParaRPr lang="zh-TW" altLang="en-US" sz="2800" kern="1200"/>
        </a:p>
      </dsp:txBody>
      <dsp:txXfrm>
        <a:off x="2073443" y="1810385"/>
        <a:ext cx="2011188" cy="1810385"/>
      </dsp:txXfrm>
    </dsp:sp>
    <dsp:sp modelId="{FDB6A15D-39C4-405C-AF41-8F427BE697B8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577825-6307-48A9-BC58-76290800F369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u="sng" kern="1200" smtClean="0"/>
            <a:t>噴</a:t>
          </a:r>
          <a:r>
            <a:rPr lang="en-US" sz="2800" u="sng" kern="1200" smtClean="0"/>
            <a:t>75%</a:t>
          </a:r>
          <a:r>
            <a:rPr lang="zh-TW" sz="2800" u="sng" kern="1200" smtClean="0"/>
            <a:t>酒精搓洗雙手</a:t>
          </a:r>
          <a:r>
            <a:rPr lang="en-US" sz="2800" u="sng" kern="1200" smtClean="0"/>
            <a:t>20-30</a:t>
          </a:r>
          <a:r>
            <a:rPr lang="zh-TW" sz="2800" u="sng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877C8378-23E2-4BDA-8C94-8C196862D6FD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DD1810-4A40-4257-8E5E-0FFF4DF16761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u="sng" kern="1200" smtClean="0"/>
            <a:t>有發燒、呼吸道症狀速就醫</a:t>
          </a:r>
          <a:endParaRPr lang="zh-TW" altLang="en-US" sz="2800" kern="1200"/>
        </a:p>
      </dsp:txBody>
      <dsp:txXfrm>
        <a:off x="6216492" y="1810385"/>
        <a:ext cx="2011188" cy="1810385"/>
      </dsp:txXfrm>
    </dsp:sp>
    <dsp:sp modelId="{E1E4A928-7650-49AE-84A4-DC3A127F2C02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6645A8-EA7B-4AC9-B475-C9D152E1D3C1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784D5-74F7-4262-9413-C6731F86F059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0A257-67E3-4F0D-BED9-6C009C9FB11F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大約</a:t>
          </a:r>
          <a:r>
            <a:rPr lang="en-US" altLang="zh-TW" sz="2500" kern="1200" dirty="0" smtClean="0"/>
            <a:t>3</a:t>
          </a:r>
          <a:r>
            <a:rPr lang="zh-TW" altLang="en-US" sz="2500" kern="1200" dirty="0" smtClean="0"/>
            <a:t>個步伐</a:t>
          </a:r>
          <a:endParaRPr lang="zh-TW" sz="2500" kern="1200" dirty="0"/>
        </a:p>
      </dsp:txBody>
      <dsp:txXfrm>
        <a:off x="2530540" y="1659838"/>
        <a:ext cx="1279639" cy="1335100"/>
      </dsp:txXfrm>
    </dsp:sp>
    <dsp:sp modelId="{95F7A2FB-0299-4978-AF47-04C5CA4DE429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u="sng" kern="1200" dirty="0" smtClean="0"/>
            <a:t>室外至少</a:t>
          </a:r>
          <a:r>
            <a:rPr lang="en-US" sz="1800" u="sng" kern="1200" dirty="0" smtClean="0"/>
            <a:t>1</a:t>
          </a:r>
          <a:r>
            <a:rPr lang="zh-TW" sz="1800" u="sng" kern="1200" dirty="0" smtClean="0"/>
            <a:t>公尺</a:t>
          </a:r>
          <a:endParaRPr lang="zh-TW" sz="1800" kern="1200" dirty="0"/>
        </a:p>
      </dsp:txBody>
      <dsp:txXfrm>
        <a:off x="5925" y="817031"/>
        <a:ext cx="2866518" cy="418227"/>
      </dsp:txXfrm>
    </dsp:sp>
    <dsp:sp modelId="{8512D5BE-4F2F-45D4-B031-E2EB78602F51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8C5F4-9985-4CB6-9E51-F8F81FB01F68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u="sng" kern="1200" dirty="0" smtClean="0"/>
            <a:t>大約手臂的兩倍長</a:t>
          </a:r>
          <a:endParaRPr lang="zh-TW" altLang="en-US" sz="2500" kern="1200" dirty="0"/>
        </a:p>
      </dsp:txBody>
      <dsp:txXfrm>
        <a:off x="6904223" y="1659838"/>
        <a:ext cx="1279639" cy="1335100"/>
      </dsp:txXfrm>
    </dsp:sp>
    <dsp:sp modelId="{2BDB895F-34F6-4642-898E-F1CC88287623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u="sng" kern="1200" smtClean="0"/>
            <a:t>室內至少</a:t>
          </a:r>
          <a:r>
            <a:rPr lang="en-US" sz="1800" u="sng" kern="1200" smtClean="0"/>
            <a:t>1.5</a:t>
          </a:r>
          <a:r>
            <a:rPr lang="zh-TW" sz="1800" u="sng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290E1-7E90-4CC9-BBE7-AF4486575522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AF7FC-7798-4538-AE9F-88C06ABA85E5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65934-8505-495B-865F-3A6D450B15EC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32CF3-A9A3-43DA-AF91-329DCEFC86C6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u="sng" kern="1200" dirty="0" smtClean="0"/>
            <a:t>衛福部疾管署</a:t>
          </a:r>
          <a:endParaRPr lang="zh-TW" altLang="en-US" sz="3000" kern="1200" dirty="0"/>
        </a:p>
      </dsp:txBody>
      <dsp:txXfrm>
        <a:off x="3688317" y="249869"/>
        <a:ext cx="1205326" cy="1205326"/>
      </dsp:txXfrm>
    </dsp:sp>
    <dsp:sp modelId="{B8B260CB-7B07-4105-9EB9-6EEAECDA80C8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u="sng" kern="1200" dirty="0" smtClean="0"/>
            <a:t>掌握最新疫情</a:t>
          </a:r>
          <a:endParaRPr lang="zh-TW" alt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u="sng" kern="1200" dirty="0" smtClean="0"/>
            <a:t>了解防疫議題</a:t>
          </a:r>
          <a:endParaRPr lang="zh-TW" altLang="en-US" sz="2700" kern="1200" dirty="0"/>
        </a:p>
      </dsp:txBody>
      <dsp:txXfrm>
        <a:off x="5313733" y="238"/>
        <a:ext cx="2556882" cy="1704588"/>
      </dsp:txXfrm>
    </dsp:sp>
    <dsp:sp modelId="{278E01E3-45D7-439B-B7F5-42CFF124E3E9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u="sng" kern="1200" dirty="0" smtClean="0"/>
            <a:t>防疫小測驗</a:t>
          </a:r>
          <a:endParaRPr lang="zh-TW" altLang="en-US" sz="3000" kern="1200" dirty="0"/>
        </a:p>
      </dsp:txBody>
      <dsp:txXfrm>
        <a:off x="3688317" y="3070767"/>
        <a:ext cx="1205326" cy="1205326"/>
      </dsp:txXfrm>
    </dsp:sp>
    <dsp:sp modelId="{9F9B4BBA-BDF3-4D46-BEA0-F2B71C988529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u="sng" kern="1200" dirty="0" smtClean="0"/>
            <a:t>你的防疫觀念正確嗎？</a:t>
          </a:r>
          <a:endParaRPr lang="zh-TW" alt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u="sng" kern="1200" dirty="0" smtClean="0"/>
            <a:t>擊敗新冠病毒，健康久久！</a:t>
          </a:r>
          <a:endParaRPr lang="zh-TW" altLang="en-US" sz="2700" kern="1200" dirty="0"/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  <a:gs pos="5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u="sng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u="sng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u="sng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u="sng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2336676"/>
            <a:ext cx="4824536" cy="35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776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新型冠狀病毒 防疫須知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794599"/>
              </p:ext>
            </p:extLst>
          </p:nvPr>
        </p:nvGraphicFramePr>
        <p:xfrm>
          <a:off x="45077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1617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781334"/>
              </p:ext>
            </p:extLst>
          </p:nvPr>
        </p:nvGraphicFramePr>
        <p:xfrm>
          <a:off x="484909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53</cp:revision>
  <dcterms:created xsi:type="dcterms:W3CDTF">2014-02-08T16:25:00Z</dcterms:created>
  <dcterms:modified xsi:type="dcterms:W3CDTF">2022-11-15T07:58:52Z</dcterms:modified>
</cp:coreProperties>
</file>